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834" r:id="rId5"/>
  </p:sldMasterIdLst>
  <p:notesMasterIdLst>
    <p:notesMasterId r:id="rId12"/>
  </p:notesMasterIdLst>
  <p:handoutMasterIdLst>
    <p:handoutMasterId r:id="rId13"/>
  </p:handoutMasterIdLst>
  <p:sldIdLst>
    <p:sldId id="2147479239" r:id="rId6"/>
    <p:sldId id="2147483149" r:id="rId7"/>
    <p:sldId id="2147483150" r:id="rId8"/>
    <p:sldId id="2147483151" r:id="rId9"/>
    <p:sldId id="2147483152" r:id="rId10"/>
    <p:sldId id="2147483155" r:id="rId11"/>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AB38CB-D70A-410B-953C-1AE1E5820AC3}">
          <p14:sldIdLst>
            <p14:sldId id="2147479239"/>
            <p14:sldId id="2147483149"/>
            <p14:sldId id="2147483150"/>
            <p14:sldId id="2147483151"/>
            <p14:sldId id="2147483152"/>
            <p14:sldId id="214748315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4F210C-679C-48F3-C037-323CB5B2AA38}" name="Ranil Appuhamy" initials="RA" userId="5f93c2c931b89211" providerId="Windows Live"/>
  <p188:author id="{30A6180E-A6C6-BCCB-40BB-1CE9B4CD7787}" name="LEGAND, Anaïs" initials="LA" userId="S::leganda@who.int::1db8eb7e-5fc5-4327-9744-1d6d650b8d2c" providerId="AD"/>
  <p188:author id="{B905962D-1EE9-4C33-24A7-E48FB0E11C7B}" name="Ranil Appuhamy (ranil.appuhamy@publichealthacademy.net)" initials="R(" userId="S::ranil.appuhamy_publichealthacademy.net#ext#@worldhealthorg.onmicrosoft.com::a73ce1fb-9286-4bcf-a6d1-cbe5d7800a53" providerId="AD"/>
  <p188:author id="{260C7074-F77E-B7AE-7932-524BF336556F}" name="MORY KEITA" initials="MK" userId="58f2fb851d688253" providerId="Windows Live"/>
  <p188:author id="{5A6FC47F-70E2-C270-CECB-6E0FF498C145}" name="Aminata Bagayoko" initials="AB" userId="fb3f2e77eca86c80" providerId="Windows Live"/>
  <p188:author id="{E807E181-AD38-5ABB-8DFA-D795022BFF02}" name="COSTA, Alejandro Javier" initials="CAJ" userId="S::costaa@who.int::824010de-59d8-40e2-875d-3d90f1e26cce" providerId="AD"/>
  <p188:author id="{FA01748D-5D23-B6C7-04B9-B894627378FF}" name="qcp9@cdc.gov" initials="qc" userId="S::urn:spo:guest#qcp9@cdc.gov::" providerId="AD"/>
  <p188:author id="{7C4D92A0-4606-19AD-E3DB-D8D53A81E2EA}" name="Doshi, Reena H. (CDC/DDPHSIS/CGH/GID)" initials="D(" userId="S::hqo3_cdc.gov#ext#@worldhealthorg.onmicrosoft.com::faad0f9d-6c06-4401-ba5b-f6a55aaf0552" providerId="AD"/>
  <p188:author id="{01D024B0-99E3-737C-DF65-F1914A1FEE59}" name="DANCANTE, Ana Mafalda" initials="DM" userId="S::dancantea@who.int::30afb5c6-3f95-45e1-b4a6-993ffaefdfc3" providerId="AD"/>
  <p188:author id="{3B5C1AB1-D3D7-0A63-A05C-69E65A0CBCE1}" name="efx5@cdc.gov" initials="ef" userId="S::urn:spo:guest#efx5@cdc.gov::" providerId="AD"/>
  <p188:author id="{9E5A3CBC-0BE3-2328-C9F1-D04812A79184}" name="DOSHI, Reena Hemendra" initials="DRH" userId="S::rdoshi@who.int::a000f633-1554-4c76-9779-d0878cdbdb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STA, Alejandro Javier" initials="CAJ" lastIdx="15" clrIdx="0">
    <p:extLst>
      <p:ext uri="{19B8F6BF-5375-455C-9EA6-DF929625EA0E}">
        <p15:presenceInfo xmlns:p15="http://schemas.microsoft.com/office/powerpoint/2012/main" userId="S::costaa@who.int::824010de-59d8-40e2-875d-3d90f1e26cce" providerId="AD"/>
      </p:ext>
    </p:extLst>
  </p:cmAuthor>
  <p:cmAuthor id="2" name="Ranil Appuhamy" initials="RA" lastIdx="1" clrIdx="1">
    <p:extLst>
      <p:ext uri="{19B8F6BF-5375-455C-9EA6-DF929625EA0E}">
        <p15:presenceInfo xmlns:p15="http://schemas.microsoft.com/office/powerpoint/2012/main" userId="5f93c2c931b89211" providerId="Windows Live"/>
      </p:ext>
    </p:extLst>
  </p:cmAuthor>
  <p:cmAuthor id="3" name="DOSHI, Reena Hemendra" initials="DRH" lastIdx="9" clrIdx="2">
    <p:extLst>
      <p:ext uri="{19B8F6BF-5375-455C-9EA6-DF929625EA0E}">
        <p15:presenceInfo xmlns:p15="http://schemas.microsoft.com/office/powerpoint/2012/main" userId="S::rdoshi@who.int::a000f633-1554-4c76-9779-d0878cdbdb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291"/>
    <a:srgbClr val="0040C0"/>
    <a:srgbClr val="6DD9FF"/>
    <a:srgbClr val="FFFCEF"/>
    <a:srgbClr val="C9B93F"/>
    <a:srgbClr val="005776"/>
    <a:srgbClr val="E3D9FF"/>
    <a:srgbClr val="E5F1FF"/>
    <a:srgbClr val="FFF8DD"/>
    <a:srgbClr val="F76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44662E-0CAF-BD00-1ED6-78ABD65DC7BB}" v="5" dt="2024-09-11T14:54:34.583"/>
    <p1510:client id="{62D7CD63-06B2-882D-D1F8-8213426CF0EC}" v="2" dt="2024-09-12T07:13:54.733"/>
    <p1510:client id="{916745B0-1C92-CF7F-2473-4AC237FEA1DB}" v="7" dt="2024-09-12T07:40:18.044"/>
    <p1510:client id="{ACF3C9BA-5FB5-15E2-5D78-D9E09E9CDF50}" v="407" dt="2024-09-11T08:01:41.164"/>
    <p1510:client id="{DCB6DB22-658D-4CD5-8697-EF30E465DC58}" v="33" dt="2024-09-10T16:46:22.550"/>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4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HI, Reena Hemendra" userId="a000f633-1554-4c76-9779-d0878cdbdb83" providerId="ADAL" clId="{DCB6DB22-658D-4CD5-8697-EF30E465DC58}"/>
    <pc:docChg chg="undo custSel modSld">
      <pc:chgData name="DOSHI, Reena Hemendra" userId="a000f633-1554-4c76-9779-d0878cdbdb83" providerId="ADAL" clId="{DCB6DB22-658D-4CD5-8697-EF30E465DC58}" dt="2024-09-10T16:46:22.550" v="56" actId="12"/>
      <pc:docMkLst>
        <pc:docMk/>
      </pc:docMkLst>
      <pc:sldChg chg="modSp mod chgLayout">
        <pc:chgData name="DOSHI, Reena Hemendra" userId="a000f633-1554-4c76-9779-d0878cdbdb83" providerId="ADAL" clId="{DCB6DB22-658D-4CD5-8697-EF30E465DC58}" dt="2024-09-10T16:36:59.753" v="36" actId="255"/>
        <pc:sldMkLst>
          <pc:docMk/>
          <pc:sldMk cId="4074669209" sldId="2147483149"/>
        </pc:sldMkLst>
        <pc:spChg chg="mod ord">
          <ac:chgData name="DOSHI, Reena Hemendra" userId="a000f633-1554-4c76-9779-d0878cdbdb83" providerId="ADAL" clId="{DCB6DB22-658D-4CD5-8697-EF30E465DC58}" dt="2024-09-10T16:35:37.399" v="25" actId="700"/>
          <ac:spMkLst>
            <pc:docMk/>
            <pc:sldMk cId="4074669209" sldId="2147483149"/>
            <ac:spMk id="2" creationId="{BFA4A0DE-E0CB-4BFE-AFC1-43810B347189}"/>
          </ac:spMkLst>
        </pc:spChg>
        <pc:spChg chg="mod ord">
          <ac:chgData name="DOSHI, Reena Hemendra" userId="a000f633-1554-4c76-9779-d0878cdbdb83" providerId="ADAL" clId="{DCB6DB22-658D-4CD5-8697-EF30E465DC58}" dt="2024-09-10T16:36:59.753" v="36" actId="255"/>
          <ac:spMkLst>
            <pc:docMk/>
            <pc:sldMk cId="4074669209" sldId="2147483149"/>
            <ac:spMk id="4" creationId="{CB6FFCF2-DB61-6648-66E6-40E6F3DA2EA1}"/>
          </ac:spMkLst>
        </pc:spChg>
      </pc:sldChg>
      <pc:sldChg chg="modSp mod chgLayout">
        <pc:chgData name="DOSHI, Reena Hemendra" userId="a000f633-1554-4c76-9779-d0878cdbdb83" providerId="ADAL" clId="{DCB6DB22-658D-4CD5-8697-EF30E465DC58}" dt="2024-09-10T16:37:09.547" v="51" actId="20577"/>
        <pc:sldMkLst>
          <pc:docMk/>
          <pc:sldMk cId="1192966271" sldId="2147483150"/>
        </pc:sldMkLst>
        <pc:spChg chg="mod ord">
          <ac:chgData name="DOSHI, Reena Hemendra" userId="a000f633-1554-4c76-9779-d0878cdbdb83" providerId="ADAL" clId="{DCB6DB22-658D-4CD5-8697-EF30E465DC58}" dt="2024-09-10T16:35:50.910" v="26" actId="700"/>
          <ac:spMkLst>
            <pc:docMk/>
            <pc:sldMk cId="1192966271" sldId="2147483150"/>
            <ac:spMk id="2" creationId="{7509A527-E0EB-45AC-9C16-E0B648361DC0}"/>
          </ac:spMkLst>
        </pc:spChg>
        <pc:spChg chg="mod ord">
          <ac:chgData name="DOSHI, Reena Hemendra" userId="a000f633-1554-4c76-9779-d0878cdbdb83" providerId="ADAL" clId="{DCB6DB22-658D-4CD5-8697-EF30E465DC58}" dt="2024-09-10T16:37:09.547" v="51" actId="20577"/>
          <ac:spMkLst>
            <pc:docMk/>
            <pc:sldMk cId="1192966271" sldId="2147483150"/>
            <ac:spMk id="4" creationId="{CB6FFCF2-DB61-6648-66E6-40E6F3DA2EA1}"/>
          </ac:spMkLst>
        </pc:spChg>
      </pc:sldChg>
      <pc:sldChg chg="modSp mod chgLayout">
        <pc:chgData name="DOSHI, Reena Hemendra" userId="a000f633-1554-4c76-9779-d0878cdbdb83" providerId="ADAL" clId="{DCB6DB22-658D-4CD5-8697-EF30E465DC58}" dt="2024-09-10T16:37:13.293" v="53" actId="20577"/>
        <pc:sldMkLst>
          <pc:docMk/>
          <pc:sldMk cId="1840502476" sldId="2147483151"/>
        </pc:sldMkLst>
        <pc:spChg chg="mod ord">
          <ac:chgData name="DOSHI, Reena Hemendra" userId="a000f633-1554-4c76-9779-d0878cdbdb83" providerId="ADAL" clId="{DCB6DB22-658D-4CD5-8697-EF30E465DC58}" dt="2024-09-10T16:35:55.123" v="27" actId="700"/>
          <ac:spMkLst>
            <pc:docMk/>
            <pc:sldMk cId="1840502476" sldId="2147483151"/>
            <ac:spMk id="3" creationId="{D9D802FA-5BA8-06A9-526B-87402BAE21BF}"/>
          </ac:spMkLst>
        </pc:spChg>
        <pc:spChg chg="mod ord">
          <ac:chgData name="DOSHI, Reena Hemendra" userId="a000f633-1554-4c76-9779-d0878cdbdb83" providerId="ADAL" clId="{DCB6DB22-658D-4CD5-8697-EF30E465DC58}" dt="2024-09-10T16:37:13.293" v="53" actId="20577"/>
          <ac:spMkLst>
            <pc:docMk/>
            <pc:sldMk cId="1840502476" sldId="2147483151"/>
            <ac:spMk id="4" creationId="{CB6FFCF2-DB61-6648-66E6-40E6F3DA2EA1}"/>
          </ac:spMkLst>
        </pc:spChg>
        <pc:spChg chg="mod ord">
          <ac:chgData name="DOSHI, Reena Hemendra" userId="a000f633-1554-4c76-9779-d0878cdbdb83" providerId="ADAL" clId="{DCB6DB22-658D-4CD5-8697-EF30E465DC58}" dt="2024-09-10T16:35:55.123" v="27" actId="700"/>
          <ac:spMkLst>
            <pc:docMk/>
            <pc:sldMk cId="1840502476" sldId="2147483151"/>
            <ac:spMk id="9" creationId="{4647071F-980D-45BF-834F-C48F53D13F35}"/>
          </ac:spMkLst>
        </pc:spChg>
      </pc:sldChg>
      <pc:sldChg chg="modSp mod chgLayout">
        <pc:chgData name="DOSHI, Reena Hemendra" userId="a000f633-1554-4c76-9779-d0878cdbdb83" providerId="ADAL" clId="{DCB6DB22-658D-4CD5-8697-EF30E465DC58}" dt="2024-09-10T16:46:22.550" v="56" actId="12"/>
        <pc:sldMkLst>
          <pc:docMk/>
          <pc:sldMk cId="2562158507" sldId="2147483152"/>
        </pc:sldMkLst>
        <pc:spChg chg="mod ord">
          <ac:chgData name="DOSHI, Reena Hemendra" userId="a000f633-1554-4c76-9779-d0878cdbdb83" providerId="ADAL" clId="{DCB6DB22-658D-4CD5-8697-EF30E465DC58}" dt="2024-09-10T16:37:16.341" v="55" actId="20577"/>
          <ac:spMkLst>
            <pc:docMk/>
            <pc:sldMk cId="2562158507" sldId="2147483152"/>
            <ac:spMk id="2" creationId="{683F23C2-1E02-40FD-9D27-31F96A25010D}"/>
          </ac:spMkLst>
        </pc:spChg>
        <pc:spChg chg="mod ord">
          <ac:chgData name="DOSHI, Reena Hemendra" userId="a000f633-1554-4c76-9779-d0878cdbdb83" providerId="ADAL" clId="{DCB6DB22-658D-4CD5-8697-EF30E465DC58}" dt="2024-09-10T16:46:22.550" v="56" actId="12"/>
          <ac:spMkLst>
            <pc:docMk/>
            <pc:sldMk cId="2562158507" sldId="2147483152"/>
            <ac:spMk id="3" creationId="{F68252DE-3FF1-470E-84E5-2DF6ED5C7D54}"/>
          </ac:spMkLst>
        </pc:spChg>
      </pc:sldChg>
      <pc:sldChg chg="addSp modSp mod chgLayout">
        <pc:chgData name="DOSHI, Reena Hemendra" userId="a000f633-1554-4c76-9779-d0878cdbdb83" providerId="ADAL" clId="{DCB6DB22-658D-4CD5-8697-EF30E465DC58}" dt="2024-09-02T20:42:59.634" v="23" actId="1076"/>
        <pc:sldMkLst>
          <pc:docMk/>
          <pc:sldMk cId="3519951834" sldId="2147483155"/>
        </pc:sldMkLst>
        <pc:spChg chg="add mod ord">
          <ac:chgData name="DOSHI, Reena Hemendra" userId="a000f633-1554-4c76-9779-d0878cdbdb83" providerId="ADAL" clId="{DCB6DB22-658D-4CD5-8697-EF30E465DC58}" dt="2024-09-02T20:41:38.078" v="8" actId="700"/>
          <ac:spMkLst>
            <pc:docMk/>
            <pc:sldMk cId="3519951834" sldId="2147483155"/>
            <ac:spMk id="2" creationId="{36109EE0-6715-C708-4722-F0F3040C44B6}"/>
          </ac:spMkLst>
        </pc:spChg>
        <pc:spChg chg="mod ord">
          <ac:chgData name="DOSHI, Reena Hemendra" userId="a000f633-1554-4c76-9779-d0878cdbdb83" providerId="ADAL" clId="{DCB6DB22-658D-4CD5-8697-EF30E465DC58}" dt="2024-09-02T20:41:38.131" v="9" actId="27636"/>
          <ac:spMkLst>
            <pc:docMk/>
            <pc:sldMk cId="3519951834" sldId="2147483155"/>
            <ac:spMk id="4" creationId="{CB6FFCF2-DB61-6648-66E6-40E6F3DA2EA1}"/>
          </ac:spMkLst>
        </pc:spChg>
        <pc:graphicFrameChg chg="mod modGraphic">
          <ac:chgData name="DOSHI, Reena Hemendra" userId="a000f633-1554-4c76-9779-d0878cdbdb83" providerId="ADAL" clId="{DCB6DB22-658D-4CD5-8697-EF30E465DC58}" dt="2024-09-02T20:42:59.634" v="23" actId="1076"/>
          <ac:graphicFrameMkLst>
            <pc:docMk/>
            <pc:sldMk cId="3519951834" sldId="2147483155"/>
            <ac:graphicFrameMk id="3" creationId="{81C3DA9A-A9AA-46CB-9DA1-65C0D65D3D16}"/>
          </ac:graphicFrameMkLst>
        </pc:graphicFrameChg>
      </pc:sldChg>
    </pc:docChg>
  </pc:docChgLst>
  <pc:docChgLst>
    <pc:chgData name="BAGAYOKO, Aminata" userId="S::abagayoko@who.int::af29668f-d808-46bb-8875-ad77a3a2fd81" providerId="AD" clId="Web-{AADF7B2F-159E-E510-D858-E35FB08B53FD}"/>
    <pc:docChg chg="modSld">
      <pc:chgData name="BAGAYOKO, Aminata" userId="S::abagayoko@who.int::af29668f-d808-46bb-8875-ad77a3a2fd81" providerId="AD" clId="Web-{AADF7B2F-159E-E510-D858-E35FB08B53FD}" dt="2024-09-09T12:04:15.760" v="22" actId="20577"/>
      <pc:docMkLst>
        <pc:docMk/>
      </pc:docMkLst>
      <pc:sldChg chg="modSp">
        <pc:chgData name="BAGAYOKO, Aminata" userId="S::abagayoko@who.int::af29668f-d808-46bb-8875-ad77a3a2fd81" providerId="AD" clId="Web-{AADF7B2F-159E-E510-D858-E35FB08B53FD}" dt="2024-09-09T11:47:00.312" v="20" actId="20577"/>
        <pc:sldMkLst>
          <pc:docMk/>
          <pc:sldMk cId="4074669209" sldId="2147483149"/>
        </pc:sldMkLst>
        <pc:spChg chg="mod">
          <ac:chgData name="BAGAYOKO, Aminata" userId="S::abagayoko@who.int::af29668f-d808-46bb-8875-ad77a3a2fd81" providerId="AD" clId="Web-{AADF7B2F-159E-E510-D858-E35FB08B53FD}" dt="2024-09-09T11:47:00.312" v="20" actId="20577"/>
          <ac:spMkLst>
            <pc:docMk/>
            <pc:sldMk cId="4074669209" sldId="2147483149"/>
            <ac:spMk id="2" creationId="{BFA4A0DE-E0CB-4BFE-AFC1-43810B347189}"/>
          </ac:spMkLst>
        </pc:spChg>
      </pc:sldChg>
      <pc:sldChg chg="modSp">
        <pc:chgData name="BAGAYOKO, Aminata" userId="S::abagayoko@who.int::af29668f-d808-46bb-8875-ad77a3a2fd81" providerId="AD" clId="Web-{AADF7B2F-159E-E510-D858-E35FB08B53FD}" dt="2024-09-09T12:04:15.760" v="22" actId="20577"/>
        <pc:sldMkLst>
          <pc:docMk/>
          <pc:sldMk cId="1192966271" sldId="2147483150"/>
        </pc:sldMkLst>
        <pc:spChg chg="mod">
          <ac:chgData name="BAGAYOKO, Aminata" userId="S::abagayoko@who.int::af29668f-d808-46bb-8875-ad77a3a2fd81" providerId="AD" clId="Web-{AADF7B2F-159E-E510-D858-E35FB08B53FD}" dt="2024-09-09T12:04:15.760" v="22" actId="20577"/>
          <ac:spMkLst>
            <pc:docMk/>
            <pc:sldMk cId="1192966271" sldId="2147483150"/>
            <ac:spMk id="2" creationId="{7509A527-E0EB-45AC-9C16-E0B648361DC0}"/>
          </ac:spMkLst>
        </pc:spChg>
      </pc:sldChg>
      <pc:sldChg chg="modSp">
        <pc:chgData name="BAGAYOKO, Aminata" userId="S::abagayoko@who.int::af29668f-d808-46bb-8875-ad77a3a2fd81" providerId="AD" clId="Web-{AADF7B2F-159E-E510-D858-E35FB08B53FD}" dt="2024-09-09T12:03:54.774" v="21" actId="20577"/>
        <pc:sldMkLst>
          <pc:docMk/>
          <pc:sldMk cId="2562158507" sldId="2147483152"/>
        </pc:sldMkLst>
        <pc:spChg chg="mod">
          <ac:chgData name="BAGAYOKO, Aminata" userId="S::abagayoko@who.int::af29668f-d808-46bb-8875-ad77a3a2fd81" providerId="AD" clId="Web-{AADF7B2F-159E-E510-D858-E35FB08B53FD}" dt="2024-09-09T12:03:54.774" v="21" actId="20577"/>
          <ac:spMkLst>
            <pc:docMk/>
            <pc:sldMk cId="2562158507" sldId="2147483152"/>
            <ac:spMk id="3" creationId="{F68252DE-3FF1-470E-84E5-2DF6ED5C7D54}"/>
          </ac:spMkLst>
        </pc:spChg>
      </pc:sldChg>
    </pc:docChg>
  </pc:docChgLst>
  <pc:docChgLst>
    <pc:chgData clId="Web-{C9A06F05-C802-46A2-82DC-6C14429D7B7F}"/>
    <pc:docChg chg="modSld">
      <pc:chgData name="" userId="" providerId="" clId="Web-{C9A06F05-C802-46A2-82DC-6C14429D7B7F}" dt="2024-09-02T20:40:22.593" v="0" actId="20577"/>
      <pc:docMkLst>
        <pc:docMk/>
      </pc:docMkLst>
      <pc:sldChg chg="modSp">
        <pc:chgData name="" userId="" providerId="" clId="Web-{C9A06F05-C802-46A2-82DC-6C14429D7B7F}" dt="2024-09-02T20:40:22.593" v="0" actId="20577"/>
        <pc:sldMkLst>
          <pc:docMk/>
          <pc:sldMk cId="3086809262" sldId="2147479239"/>
        </pc:sldMkLst>
        <pc:spChg chg="mod">
          <ac:chgData name="" userId="" providerId="" clId="Web-{C9A06F05-C802-46A2-82DC-6C14429D7B7F}" dt="2024-09-02T20:40:22.593" v="0" actId="20577"/>
          <ac:spMkLst>
            <pc:docMk/>
            <pc:sldMk cId="3086809262" sldId="2147479239"/>
            <ac:spMk id="6" creationId="{E416A8A8-BE4F-425B-BABD-3676781DC782}"/>
          </ac:spMkLst>
        </pc:spChg>
      </pc:sldChg>
    </pc:docChg>
  </pc:docChgLst>
  <pc:docChgLst>
    <pc:chgData name="BAGAYOKO, Aminata" userId="S::abagayoko@who.int::af29668f-d808-46bb-8875-ad77a3a2fd81" providerId="AD" clId="Web-{62D7CD63-06B2-882D-D1F8-8213426CF0EC}"/>
    <pc:docChg chg="modSld">
      <pc:chgData name="BAGAYOKO, Aminata" userId="S::abagayoko@who.int::af29668f-d808-46bb-8875-ad77a3a2fd81" providerId="AD" clId="Web-{62D7CD63-06B2-882D-D1F8-8213426CF0EC}" dt="2024-09-12T07:13:54.733" v="0" actId="20577"/>
      <pc:docMkLst>
        <pc:docMk/>
      </pc:docMkLst>
      <pc:sldChg chg="modSp">
        <pc:chgData name="BAGAYOKO, Aminata" userId="S::abagayoko@who.int::af29668f-d808-46bb-8875-ad77a3a2fd81" providerId="AD" clId="Web-{62D7CD63-06B2-882D-D1F8-8213426CF0EC}" dt="2024-09-12T07:13:54.733" v="0" actId="20577"/>
        <pc:sldMkLst>
          <pc:docMk/>
          <pc:sldMk cId="3086809262" sldId="2147479239"/>
        </pc:sldMkLst>
        <pc:spChg chg="mod">
          <ac:chgData name="BAGAYOKO, Aminata" userId="S::abagayoko@who.int::af29668f-d808-46bb-8875-ad77a3a2fd81" providerId="AD" clId="Web-{62D7CD63-06B2-882D-D1F8-8213426CF0EC}" dt="2024-09-12T07:13:54.733" v="0" actId="20577"/>
          <ac:spMkLst>
            <pc:docMk/>
            <pc:sldMk cId="3086809262" sldId="2147479239"/>
            <ac:spMk id="3" creationId="{5AEB5218-9DA8-09C8-5B23-909EC4BCB359}"/>
          </ac:spMkLst>
        </pc:spChg>
      </pc:sldChg>
    </pc:docChg>
  </pc:docChgLst>
  <pc:docChgLst>
    <pc:chgData name="BAGAYOKO, Aminata" userId="S::abagayoko@who.int::af29668f-d808-46bb-8875-ad77a3a2fd81" providerId="AD" clId="Web-{ACF3C9BA-5FB5-15E2-5D78-D9E09E9CDF50}"/>
    <pc:docChg chg="modSld">
      <pc:chgData name="BAGAYOKO, Aminata" userId="S::abagayoko@who.int::af29668f-d808-46bb-8875-ad77a3a2fd81" providerId="AD" clId="Web-{ACF3C9BA-5FB5-15E2-5D78-D9E09E9CDF50}" dt="2024-09-11T08:01:39.133" v="333" actId="20577"/>
      <pc:docMkLst>
        <pc:docMk/>
      </pc:docMkLst>
      <pc:sldChg chg="addSp modSp">
        <pc:chgData name="BAGAYOKO, Aminata" userId="S::abagayoko@who.int::af29668f-d808-46bb-8875-ad77a3a2fd81" providerId="AD" clId="Web-{ACF3C9BA-5FB5-15E2-5D78-D9E09E9CDF50}" dt="2024-09-11T07:47:04.965" v="295" actId="20577"/>
        <pc:sldMkLst>
          <pc:docMk/>
          <pc:sldMk cId="3086809262" sldId="2147479239"/>
        </pc:sldMkLst>
        <pc:spChg chg="add mod">
          <ac:chgData name="BAGAYOKO, Aminata" userId="S::abagayoko@who.int::af29668f-d808-46bb-8875-ad77a3a2fd81" providerId="AD" clId="Web-{ACF3C9BA-5FB5-15E2-5D78-D9E09E9CDF50}" dt="2024-09-11T07:47:04.965" v="295" actId="20577"/>
          <ac:spMkLst>
            <pc:docMk/>
            <pc:sldMk cId="3086809262" sldId="2147479239"/>
            <ac:spMk id="3" creationId="{5AEB5218-9DA8-09C8-5B23-909EC4BCB359}"/>
          </ac:spMkLst>
        </pc:spChg>
        <pc:spChg chg="mod">
          <ac:chgData name="BAGAYOKO, Aminata" userId="S::abagayoko@who.int::af29668f-d808-46bb-8875-ad77a3a2fd81" providerId="AD" clId="Web-{ACF3C9BA-5FB5-15E2-5D78-D9E09E9CDF50}" dt="2024-09-11T07:46:16.291" v="285" actId="20577"/>
          <ac:spMkLst>
            <pc:docMk/>
            <pc:sldMk cId="3086809262" sldId="2147479239"/>
            <ac:spMk id="4" creationId="{4C071B59-F126-F10C-E518-B5DFACBEC111}"/>
          </ac:spMkLst>
        </pc:spChg>
      </pc:sldChg>
      <pc:sldChg chg="modSp">
        <pc:chgData name="BAGAYOKO, Aminata" userId="S::abagayoko@who.int::af29668f-d808-46bb-8875-ad77a3a2fd81" providerId="AD" clId="Web-{ACF3C9BA-5FB5-15E2-5D78-D9E09E9CDF50}" dt="2024-09-11T07:53:24.086" v="321" actId="20577"/>
        <pc:sldMkLst>
          <pc:docMk/>
          <pc:sldMk cId="4074669209" sldId="2147483149"/>
        </pc:sldMkLst>
        <pc:spChg chg="mod">
          <ac:chgData name="BAGAYOKO, Aminata" userId="S::abagayoko@who.int::af29668f-d808-46bb-8875-ad77a3a2fd81" providerId="AD" clId="Web-{ACF3C9BA-5FB5-15E2-5D78-D9E09E9CDF50}" dt="2024-09-11T07:53:24.086" v="321" actId="20577"/>
          <ac:spMkLst>
            <pc:docMk/>
            <pc:sldMk cId="4074669209" sldId="2147483149"/>
            <ac:spMk id="2" creationId="{BFA4A0DE-E0CB-4BFE-AFC1-43810B347189}"/>
          </ac:spMkLst>
        </pc:spChg>
      </pc:sldChg>
      <pc:sldChg chg="modSp">
        <pc:chgData name="BAGAYOKO, Aminata" userId="S::abagayoko@who.int::af29668f-d808-46bb-8875-ad77a3a2fd81" providerId="AD" clId="Web-{ACF3C9BA-5FB5-15E2-5D78-D9E09E9CDF50}" dt="2024-09-11T07:58:49.127" v="329" actId="20577"/>
        <pc:sldMkLst>
          <pc:docMk/>
          <pc:sldMk cId="1840502476" sldId="2147483151"/>
        </pc:sldMkLst>
        <pc:spChg chg="mod">
          <ac:chgData name="BAGAYOKO, Aminata" userId="S::abagayoko@who.int::af29668f-d808-46bb-8875-ad77a3a2fd81" providerId="AD" clId="Web-{ACF3C9BA-5FB5-15E2-5D78-D9E09E9CDF50}" dt="2024-09-11T07:58:49.127" v="329" actId="20577"/>
          <ac:spMkLst>
            <pc:docMk/>
            <pc:sldMk cId="1840502476" sldId="2147483151"/>
            <ac:spMk id="9" creationId="{4647071F-980D-45BF-834F-C48F53D13F35}"/>
          </ac:spMkLst>
        </pc:spChg>
      </pc:sldChg>
      <pc:sldChg chg="modSp">
        <pc:chgData name="BAGAYOKO, Aminata" userId="S::abagayoko@who.int::af29668f-d808-46bb-8875-ad77a3a2fd81" providerId="AD" clId="Web-{ACF3C9BA-5FB5-15E2-5D78-D9E09E9CDF50}" dt="2024-09-11T08:01:39.133" v="333" actId="20577"/>
        <pc:sldMkLst>
          <pc:docMk/>
          <pc:sldMk cId="2562158507" sldId="2147483152"/>
        </pc:sldMkLst>
        <pc:spChg chg="mod">
          <ac:chgData name="BAGAYOKO, Aminata" userId="S::abagayoko@who.int::af29668f-d808-46bb-8875-ad77a3a2fd81" providerId="AD" clId="Web-{ACF3C9BA-5FB5-15E2-5D78-D9E09E9CDF50}" dt="2024-09-11T08:01:39.133" v="333" actId="20577"/>
          <ac:spMkLst>
            <pc:docMk/>
            <pc:sldMk cId="2562158507" sldId="2147483152"/>
            <ac:spMk id="3" creationId="{F68252DE-3FF1-470E-84E5-2DF6ED5C7D54}"/>
          </ac:spMkLst>
        </pc:spChg>
      </pc:sldChg>
    </pc:docChg>
  </pc:docChgLst>
  <pc:docChgLst>
    <pc:chgData name="BAGAYOKO, Aminata" userId="S::abagayoko@who.int::af29668f-d808-46bb-8875-ad77a3a2fd81" providerId="AD" clId="Web-{916745B0-1C92-CF7F-2473-4AC237FEA1DB}"/>
    <pc:docChg chg="modSld">
      <pc:chgData name="BAGAYOKO, Aminata" userId="S::abagayoko@who.int::af29668f-d808-46bb-8875-ad77a3a2fd81" providerId="AD" clId="Web-{916745B0-1C92-CF7F-2473-4AC237FEA1DB}" dt="2024-09-12T07:40:18.028" v="6" actId="20577"/>
      <pc:docMkLst>
        <pc:docMk/>
      </pc:docMkLst>
      <pc:sldChg chg="modSp">
        <pc:chgData name="BAGAYOKO, Aminata" userId="S::abagayoko@who.int::af29668f-d808-46bb-8875-ad77a3a2fd81" providerId="AD" clId="Web-{916745B0-1C92-CF7F-2473-4AC237FEA1DB}" dt="2024-09-12T07:40:18.028" v="6" actId="20577"/>
        <pc:sldMkLst>
          <pc:docMk/>
          <pc:sldMk cId="4074669209" sldId="2147483149"/>
        </pc:sldMkLst>
        <pc:spChg chg="mod">
          <ac:chgData name="BAGAYOKO, Aminata" userId="S::abagayoko@who.int::af29668f-d808-46bb-8875-ad77a3a2fd81" providerId="AD" clId="Web-{916745B0-1C92-CF7F-2473-4AC237FEA1DB}" dt="2024-09-12T07:40:18.028" v="6" actId="20577"/>
          <ac:spMkLst>
            <pc:docMk/>
            <pc:sldMk cId="4074669209" sldId="2147483149"/>
            <ac:spMk id="4" creationId="{CB6FFCF2-DB61-6648-66E6-40E6F3DA2EA1}"/>
          </ac:spMkLst>
        </pc:spChg>
      </pc:sldChg>
    </pc:docChg>
  </pc:docChgLst>
  <pc:docChgLst>
    <pc:chgData name="BAGAYOKO, Aminata" userId="S::abagayoko@who.int::af29668f-d808-46bb-8875-ad77a3a2fd81" providerId="AD" clId="Web-{3C44662E-0CAF-BD00-1ED6-78ABD65DC7BB}"/>
    <pc:docChg chg="modSld">
      <pc:chgData name="BAGAYOKO, Aminata" userId="S::abagayoko@who.int::af29668f-d808-46bb-8875-ad77a3a2fd81" providerId="AD" clId="Web-{3C44662E-0CAF-BD00-1ED6-78ABD65DC7BB}" dt="2024-09-11T14:54:32.708" v="1" actId="20577"/>
      <pc:docMkLst>
        <pc:docMk/>
      </pc:docMkLst>
      <pc:sldChg chg="modSp">
        <pc:chgData name="BAGAYOKO, Aminata" userId="S::abagayoko@who.int::af29668f-d808-46bb-8875-ad77a3a2fd81" providerId="AD" clId="Web-{3C44662E-0CAF-BD00-1ED6-78ABD65DC7BB}" dt="2024-09-11T14:54:32.708" v="1" actId="20577"/>
        <pc:sldMkLst>
          <pc:docMk/>
          <pc:sldMk cId="3086809262" sldId="2147479239"/>
        </pc:sldMkLst>
        <pc:spChg chg="mod">
          <ac:chgData name="BAGAYOKO, Aminata" userId="S::abagayoko@who.int::af29668f-d808-46bb-8875-ad77a3a2fd81" providerId="AD" clId="Web-{3C44662E-0CAF-BD00-1ED6-78ABD65DC7BB}" dt="2024-09-11T14:54:32.708" v="1" actId="20577"/>
          <ac:spMkLst>
            <pc:docMk/>
            <pc:sldMk cId="3086809262" sldId="2147479239"/>
            <ac:spMk id="3" creationId="{5AEB5218-9DA8-09C8-5B23-909EC4BCB35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65E887-92C8-AD89-9693-CAD38F167C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9D3D0433-AFA3-CAF7-D5C4-4398FFE127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53B50C-BEBF-47AC-8B93-70CBA6A2F48A}" type="datetimeFigureOut">
              <a:rPr lang="en-US" smtClean="0"/>
              <a:t>9/12/2024</a:t>
            </a:fld>
            <a:endParaRPr lang="en-US"/>
          </a:p>
        </p:txBody>
      </p:sp>
      <p:sp>
        <p:nvSpPr>
          <p:cNvPr id="4" name="Footer Placeholder 3">
            <a:extLst>
              <a:ext uri="{FF2B5EF4-FFF2-40B4-BE49-F238E27FC236}">
                <a16:creationId xmlns:a16="http://schemas.microsoft.com/office/drawing/2014/main" id="{46AFCA37-F007-9E2D-C22E-843CD8D31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F2113E11-4477-2C43-DCB4-4F356C742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7808B3-9D13-4905-85AC-473BE257ACCB}" type="slidenum">
              <a:rPr lang="en-US" smtClean="0"/>
              <a:t>‹N°›</a:t>
            </a:fld>
            <a:endParaRPr lang="en-US"/>
          </a:p>
        </p:txBody>
      </p:sp>
    </p:spTree>
    <p:extLst>
      <p:ext uri="{BB962C8B-B14F-4D97-AF65-F5344CB8AC3E}">
        <p14:creationId xmlns:p14="http://schemas.microsoft.com/office/powerpoint/2010/main" val="1496238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9D8D69-9081-CC4C-AA9A-8A91BE58FF5B}"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A817AA-0E04-6A40-B2F8-6BF7D849D761}" type="slidenum">
              <a:rPr lang="en-US" smtClean="0"/>
              <a:t>‹N°›</a:t>
            </a:fld>
            <a:endParaRPr lang="en-US"/>
          </a:p>
        </p:txBody>
      </p:sp>
    </p:spTree>
    <p:extLst>
      <p:ext uri="{BB962C8B-B14F-4D97-AF65-F5344CB8AC3E}">
        <p14:creationId xmlns:p14="http://schemas.microsoft.com/office/powerpoint/2010/main" val="352413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A0A817AA-0E04-6A40-B2F8-6BF7D849D761}" type="slidenum">
              <a:rPr lang="en-US" smtClean="0"/>
              <a:t>1</a:t>
            </a:fld>
            <a:endParaRPr lang="en-US"/>
          </a:p>
        </p:txBody>
      </p:sp>
    </p:spTree>
    <p:extLst>
      <p:ext uri="{BB962C8B-B14F-4D97-AF65-F5344CB8AC3E}">
        <p14:creationId xmlns:p14="http://schemas.microsoft.com/office/powerpoint/2010/main" val="8488136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emf"/><Relationship Id="rId10" Type="http://schemas.openxmlformats.org/officeDocument/2006/relationships/image" Target="../media/image7.jpeg"/><Relationship Id="rId4" Type="http://schemas.openxmlformats.org/officeDocument/2006/relationships/oleObject" Target="../embeddings/oleObject2.bin"/><Relationship Id="rId9"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9.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6.jpeg"/><Relationship Id="rId5" Type="http://schemas.openxmlformats.org/officeDocument/2006/relationships/image" Target="../media/image2.emf"/><Relationship Id="rId10" Type="http://schemas.openxmlformats.org/officeDocument/2006/relationships/image" Target="../media/image5.png"/><Relationship Id="rId4" Type="http://schemas.openxmlformats.org/officeDocument/2006/relationships/oleObject" Target="../embeddings/oleObject3.bin"/><Relationship Id="rId9"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2.emf"/><Relationship Id="rId4" Type="http://schemas.openxmlformats.org/officeDocument/2006/relationships/oleObject" Target="../embeddings/oleObject4.bin"/><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1.xml"/><Relationship Id="rId7" Type="http://schemas.openxmlformats.org/officeDocument/2006/relationships/image" Target="../media/image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20853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rtlCol="0">
            <a:noAutofit/>
          </a:bodyPr>
          <a:lstStyle>
            <a:lvl1pPr>
              <a:defRPr sz="1400">
                <a:solidFill>
                  <a:schemeClr val="tx2"/>
                </a:solidFill>
                <a:latin typeface="+mn-lt"/>
                <a:ea typeface="+mn-ea"/>
                <a:cs typeface="+mn-cs"/>
              </a:defRPr>
            </a:lvl1pPr>
          </a:lstStyle>
          <a:p>
            <a:pPr rtl="0"/>
            <a:r>
              <a:rPr lang="f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rtlCol="0" anchor="t"/>
          <a:lstStyle>
            <a:lvl1pPr marL="0" indent="0" algn="l">
              <a:lnSpc>
                <a:spcPct val="110000"/>
              </a:lnSpc>
              <a:buNone/>
              <a:defRPr sz="1800" b="1"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sp>
        <p:nvSpPr>
          <p:cNvPr id="31" name="Title 1">
            <a:extLst>
              <a:ext uri="{FF2B5EF4-FFF2-40B4-BE49-F238E27FC236}">
                <a16:creationId xmlns:a16="http://schemas.microsoft.com/office/drawing/2014/main" id="{18E62E77-1596-4E72-9292-61F23791FDCA}"/>
              </a:ext>
            </a:extLst>
          </p:cNvPr>
          <p:cNvSpPr>
            <a:spLocks noGrp="1"/>
          </p:cNvSpPr>
          <p:nvPr>
            <p:ph type="ctrTitle" hasCustomPrompt="1"/>
          </p:nvPr>
        </p:nvSpPr>
        <p:spPr bwMode="ltGray">
          <a:xfrm>
            <a:off x="4656668" y="4800142"/>
            <a:ext cx="6896291" cy="984885"/>
          </a:xfrm>
          <a:prstGeom prst="rect">
            <a:avLst/>
          </a:prstGeom>
        </p:spPr>
        <p:txBody>
          <a:bodyPr vert="horz" rtlCol="0" anchor="t">
            <a:normAutofit/>
          </a:bodyPr>
          <a:lstStyle>
            <a:lvl1pPr algn="l">
              <a:lnSpc>
                <a:spcPct val="93000"/>
              </a:lnSpc>
              <a:defRPr sz="3200" b="1" baseline="0">
                <a:solidFill>
                  <a:schemeClr val="tx1"/>
                </a:solidFill>
                <a:latin typeface="+mj-lt"/>
                <a:ea typeface="+mj-ea"/>
                <a:cs typeface="+mj-cs"/>
                <a:sym typeface="Trebuchet MS" panose="020B0603020202020204" pitchFamily="34" charset="0"/>
              </a:defRPr>
            </a:lvl1pPr>
          </a:lstStyle>
          <a:p>
            <a:pPr rtl="0"/>
            <a:r>
              <a:rPr lang="fr"/>
              <a:t>Title (image is to be replaced accordingly) </a:t>
            </a:r>
          </a:p>
        </p:txBody>
      </p:sp>
      <p:grpSp>
        <p:nvGrpSpPr>
          <p:cNvPr id="2" name="Group 1">
            <a:extLst>
              <a:ext uri="{FF2B5EF4-FFF2-40B4-BE49-F238E27FC236}">
                <a16:creationId xmlns:a16="http://schemas.microsoft.com/office/drawing/2014/main" id="{AAE9653F-8E1D-3A20-D814-74E5E84A2B1C}"/>
              </a:ext>
            </a:extLst>
          </p:cNvPr>
          <p:cNvGrpSpPr/>
          <p:nvPr userDrawn="1"/>
        </p:nvGrpSpPr>
        <p:grpSpPr>
          <a:xfrm>
            <a:off x="1" y="5791200"/>
            <a:ext cx="12191999" cy="1066800"/>
            <a:chOff x="1" y="5791200"/>
            <a:chExt cx="12191999" cy="1066800"/>
          </a:xfrm>
        </p:grpSpPr>
        <p:sp>
          <p:nvSpPr>
            <p:cNvPr id="5" name="Rectangle 4">
              <a:extLst>
                <a:ext uri="{FF2B5EF4-FFF2-40B4-BE49-F238E27FC236}">
                  <a16:creationId xmlns:a16="http://schemas.microsoft.com/office/drawing/2014/main" id="{5E7538BF-B748-812A-1B2A-860D32A16D0C}"/>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6" name="Graphic 5">
              <a:extLst>
                <a:ext uri="{FF2B5EF4-FFF2-40B4-BE49-F238E27FC236}">
                  <a16:creationId xmlns:a16="http://schemas.microsoft.com/office/drawing/2014/main" id="{FE15D251-3668-4744-F305-9B7D713E8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907" y="5861645"/>
              <a:ext cx="1815553" cy="944388"/>
            </a:xfrm>
            <a:prstGeom prst="rect">
              <a:avLst/>
            </a:prstGeom>
          </p:spPr>
        </p:pic>
        <p:pic>
          <p:nvPicPr>
            <p:cNvPr id="7" name="Picture 6">
              <a:extLst>
                <a:ext uri="{FF2B5EF4-FFF2-40B4-BE49-F238E27FC236}">
                  <a16:creationId xmlns:a16="http://schemas.microsoft.com/office/drawing/2014/main" id="{455495F6-1DB4-9019-4D10-A9E86E1C56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7E25F8D1-8B80-3998-E76C-FF73B3F8EC9B}"/>
              </a:ext>
            </a:extLst>
          </p:cNvPr>
          <p:cNvPicPr>
            <a:picLocks noChangeAspect="1"/>
          </p:cNvPicPr>
          <p:nvPr userDrawn="1"/>
        </p:nvPicPr>
        <p:blipFill>
          <a:blip r:embed="rId9"/>
          <a:stretch>
            <a:fillRect/>
          </a:stretch>
        </p:blipFill>
        <p:spPr>
          <a:xfrm>
            <a:off x="182879" y="0"/>
            <a:ext cx="7720150" cy="4820195"/>
          </a:xfrm>
          <a:prstGeom prst="rect">
            <a:avLst/>
          </a:prstGeom>
        </p:spPr>
      </p:pic>
      <p:pic>
        <p:nvPicPr>
          <p:cNvPr id="11" name="Picture 10" descr="A poster on a surface&#10;&#10;Description automatically generated">
            <a:extLst>
              <a:ext uri="{FF2B5EF4-FFF2-40B4-BE49-F238E27FC236}">
                <a16:creationId xmlns:a16="http://schemas.microsoft.com/office/drawing/2014/main" id="{14C0F20C-EF5D-F293-4C35-8998FE423482}"/>
              </a:ext>
            </a:extLst>
          </p:cNvPr>
          <p:cNvPicPr>
            <a:picLocks noChangeAspect="1"/>
          </p:cNvPicPr>
          <p:nvPr userDrawn="1"/>
        </p:nvPicPr>
        <p:blipFill>
          <a:blip r:embed="rId10"/>
          <a:stretch>
            <a:fillRect/>
          </a:stretch>
        </p:blipFill>
        <p:spPr>
          <a:xfrm rot="5400000">
            <a:off x="7636691" y="292464"/>
            <a:ext cx="4847772" cy="4262846"/>
          </a:xfrm>
          <a:prstGeom prst="rect">
            <a:avLst/>
          </a:prstGeom>
        </p:spPr>
      </p:pic>
    </p:spTree>
    <p:extLst>
      <p:ext uri="{BB962C8B-B14F-4D97-AF65-F5344CB8AC3E}">
        <p14:creationId xmlns:p14="http://schemas.microsoft.com/office/powerpoint/2010/main" val="3748034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776" y="432774"/>
            <a:ext cx="10364450" cy="873952"/>
          </a:xfrm>
          <a:noFill/>
          <a:ln>
            <a:noFill/>
          </a:ln>
        </p:spPr>
        <p:txBody>
          <a:bodyPr rtlCol="0">
            <a:normAutofit/>
          </a:bodyPr>
          <a:lstStyle>
            <a:lvl1pPr algn="l">
              <a:defRPr sz="3446" b="1" i="0" cap="none" spc="-123" baseline="0">
                <a:solidFill>
                  <a:srgbClr val="636DA6"/>
                </a:solidFill>
                <a:latin typeface="Arial" panose="020B0604020202020204" pitchFamily="34" charset="0"/>
                <a:ea typeface="Arial" panose="020B0604020202020204" pitchFamily="34" charset="0"/>
                <a:cs typeface="Arial" panose="020B0604020202020204" pitchFamily="34" charset="0"/>
              </a:defRPr>
            </a:lvl1pPr>
          </a:lstStyle>
          <a:p>
            <a:pPr rtl="0"/>
            <a:r>
              <a:rPr lang="fr"/>
              <a:t>Click to edit master title style</a:t>
            </a:r>
          </a:p>
        </p:txBody>
      </p:sp>
      <p:sp>
        <p:nvSpPr>
          <p:cNvPr id="12" name="Content Placeholder 2"/>
          <p:cNvSpPr>
            <a:spLocks noGrp="1"/>
          </p:cNvSpPr>
          <p:nvPr>
            <p:ph sz="quarter" idx="13" hasCustomPrompt="1"/>
          </p:nvPr>
        </p:nvSpPr>
        <p:spPr>
          <a:xfrm>
            <a:off x="913774" y="1408669"/>
            <a:ext cx="10363826" cy="4396916"/>
          </a:xfrm>
        </p:spPr>
        <p:txBody>
          <a:bodyPr rtlCol="0"/>
          <a:lstStyle>
            <a:lvl1pPr marL="281368" indent="-281368">
              <a:lnSpc>
                <a:spcPct val="100000"/>
              </a:lnSpc>
              <a:buClr>
                <a:srgbClr val="626DA6"/>
              </a:buClr>
              <a:buFont typeface="Arial" panose="020B0604020202020204" pitchFamily="34" charset="0"/>
              <a:buChar char="•"/>
              <a:defRPr sz="2462" b="1" cap="none">
                <a:latin typeface="+mj-lt"/>
              </a:defRPr>
            </a:lvl1pPr>
            <a:lvl2pPr marL="844105" indent="-281368">
              <a:lnSpc>
                <a:spcPct val="100000"/>
              </a:lnSpc>
              <a:buClr>
                <a:srgbClr val="636DA6"/>
              </a:buClr>
              <a:buSzPct val="65000"/>
              <a:buFont typeface="Courier New" panose="02070309020205020404" pitchFamily="49" charset="0"/>
              <a:buChar char="o"/>
              <a:defRPr sz="2215" cap="none">
                <a:solidFill>
                  <a:schemeClr val="tx1">
                    <a:lumMod val="65000"/>
                    <a:lumOff val="35000"/>
                  </a:schemeClr>
                </a:solidFill>
              </a:defRPr>
            </a:lvl2pPr>
            <a:lvl3pPr marL="1477173" indent="-351701">
              <a:lnSpc>
                <a:spcPct val="100000"/>
              </a:lnSpc>
              <a:buClr>
                <a:srgbClr val="636DA6"/>
              </a:buClr>
              <a:buSzPct val="80000"/>
              <a:buFont typeface="LucidaGrande" panose="020B0600040502020204" pitchFamily="34" charset="0"/>
              <a:buChar char="-"/>
              <a:defRPr sz="1723" cap="none"/>
            </a:lvl3pPr>
            <a:lvl4pPr>
              <a:defRPr sz="1477" cap="none"/>
            </a:lvl4pPr>
            <a:lvl5pPr>
              <a:defRPr sz="1231" cap="none"/>
            </a:lvl5pPr>
          </a:lstStyle>
          <a:p>
            <a:pPr lvl="0" rtl="0"/>
            <a:r>
              <a:rPr lang="fr"/>
              <a:t>Click to edit master text styles</a:t>
            </a:r>
          </a:p>
          <a:p>
            <a:pPr lvl="1" rtl="0"/>
            <a:r>
              <a:rPr lang="fr"/>
              <a:t>Second level</a:t>
            </a:r>
          </a:p>
          <a:p>
            <a:pPr lvl="2" rtl="0"/>
            <a:r>
              <a:rPr lang="fr"/>
              <a:t>Third level</a:t>
            </a:r>
          </a:p>
        </p:txBody>
      </p:sp>
      <p:sp>
        <p:nvSpPr>
          <p:cNvPr id="6" name="Slide Number Placeholder 5"/>
          <p:cNvSpPr>
            <a:spLocks noGrp="1"/>
          </p:cNvSpPr>
          <p:nvPr>
            <p:ph type="sldNum" sz="quarter" idx="12"/>
          </p:nvPr>
        </p:nvSpPr>
        <p:spPr>
          <a:xfrm>
            <a:off x="10980573" y="6485213"/>
            <a:ext cx="764215" cy="250830"/>
          </a:xfrm>
        </p:spPr>
        <p:txBody>
          <a:bodyPr rtlCol="0"/>
          <a:lstStyle>
            <a:lvl1pPr>
              <a:defRPr sz="1477">
                <a:solidFill>
                  <a:schemeClr val="bg1">
                    <a:lumMod val="85000"/>
                  </a:schemeClr>
                </a:solidFill>
              </a:defRPr>
            </a:lvl1pPr>
          </a:lstStyle>
          <a:p>
            <a:pPr rtl="0"/>
            <a:fld id="{6D22F896-40B5-4ADD-8801-0D06FADFA095}" type="slidenum">
              <a:rPr lang="en-US" smtClean="0"/>
              <a:pPr rtl="0"/>
              <a:t>‹N°›</a:t>
            </a:fld>
            <a:endParaRPr lang="en-US"/>
          </a:p>
        </p:txBody>
      </p:sp>
      <p:cxnSp>
        <p:nvCxnSpPr>
          <p:cNvPr id="8" name="Straight Connector 7"/>
          <p:cNvCxnSpPr/>
          <p:nvPr userDrawn="1"/>
        </p:nvCxnSpPr>
        <p:spPr>
          <a:xfrm>
            <a:off x="913775" y="1258438"/>
            <a:ext cx="103644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01E337F-3EE6-A549-9ABD-1C47027B91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860" y="6423237"/>
            <a:ext cx="1227202" cy="373863"/>
          </a:xfrm>
          <a:prstGeom prst="rect">
            <a:avLst/>
          </a:prstGeom>
        </p:spPr>
      </p:pic>
    </p:spTree>
    <p:extLst>
      <p:ext uri="{BB962C8B-B14F-4D97-AF65-F5344CB8AC3E}">
        <p14:creationId xmlns:p14="http://schemas.microsoft.com/office/powerpoint/2010/main" val="53990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rtlCol="0"/>
          <a:lstStyle>
            <a:lvl1pPr>
              <a:defRPr/>
            </a:lvl1pPr>
          </a:lstStyle>
          <a:p>
            <a:pPr rtl="0">
              <a:defRPr/>
            </a:pPr>
            <a:endParaRPr lang="en-US">
              <a:solidFill>
                <a:srgbClr val="000000"/>
              </a:solidFill>
            </a:endParaRPr>
          </a:p>
        </p:txBody>
      </p:sp>
      <p:sp>
        <p:nvSpPr>
          <p:cNvPr id="3" name="Rectangle 5"/>
          <p:cNvSpPr>
            <a:spLocks noGrp="1" noChangeArrowheads="1"/>
          </p:cNvSpPr>
          <p:nvPr>
            <p:ph type="ftr" sz="quarter" idx="11"/>
          </p:nvPr>
        </p:nvSpPr>
        <p:spPr>
          <a:ln/>
        </p:spPr>
        <p:txBody>
          <a:bodyPr rtlCol="0"/>
          <a:lstStyle>
            <a:lvl1pPr>
              <a:defRPr/>
            </a:lvl1pPr>
          </a:lstStyle>
          <a:p>
            <a:pPr rtl="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rtlCol="0"/>
          <a:lstStyle>
            <a:lvl1pPr>
              <a:defRPr/>
            </a:lvl1pPr>
          </a:lstStyle>
          <a:p>
            <a:pPr rtl="0">
              <a:defRPr/>
            </a:pPr>
            <a:fld id="{C078E275-5945-4A9D-A727-B1CB696B0AC3}" type="slidenum">
              <a:rPr lang="en-GB">
                <a:solidFill>
                  <a:srgbClr val="000000"/>
                </a:solidFill>
              </a:rPr>
              <a:pPr rtl="0">
                <a:defRPr/>
              </a:pPr>
              <a:t>‹N°›</a:t>
            </a:fld>
            <a:endParaRPr lang="en-GB">
              <a:solidFill>
                <a:srgbClr val="000000"/>
              </a:solidFill>
            </a:endParaRPr>
          </a:p>
        </p:txBody>
      </p:sp>
    </p:spTree>
    <p:extLst>
      <p:ext uri="{BB962C8B-B14F-4D97-AF65-F5344CB8AC3E}">
        <p14:creationId xmlns:p14="http://schemas.microsoft.com/office/powerpoint/2010/main" val="370517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rtlCol="0"/>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rtl="0"/>
            <a:r>
              <a:rPr lang="fr"/>
              <a:t>Click to edit Master text styles</a:t>
            </a:r>
          </a:p>
          <a:p>
            <a:pPr lvl="1" rtl="0"/>
            <a:r>
              <a:rPr lang="fr"/>
              <a:t>Second level</a:t>
            </a:r>
          </a:p>
          <a:p>
            <a:pPr lvl="2" rtl="0"/>
            <a:r>
              <a:rPr lang="fr"/>
              <a:t>Third level</a:t>
            </a:r>
          </a:p>
          <a:p>
            <a:pPr lvl="3" rtl="0"/>
            <a:r>
              <a:rPr lang="fr"/>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rtlCol="0" anchor="t" anchorCtr="0" compatLnSpc="1">
              <a:prstTxWarp prst="textNoShape">
                <a:avLst/>
              </a:prstTxWarp>
            </a:bodyPr>
            <a:lstStyle/>
            <a:p>
              <a:pPr rtl="0"/>
              <a:endParaRPr lang="en-US" sz="1667"/>
            </a:p>
          </p:txBody>
        </p:sp>
      </p:grpSp>
    </p:spTree>
    <p:extLst>
      <p:ext uri="{BB962C8B-B14F-4D97-AF65-F5344CB8AC3E}">
        <p14:creationId xmlns:p14="http://schemas.microsoft.com/office/powerpoint/2010/main" val="411355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rtlCol="0" anchor="b" anchorCtr="0"/>
          <a:lstStyle>
            <a:lvl1pPr algn="l">
              <a:lnSpc>
                <a:spcPts val="4000"/>
              </a:lnSpc>
              <a:defRPr sz="3733" b="1" baseline="0">
                <a:solidFill>
                  <a:srgbClr val="0039A6"/>
                </a:solidFill>
                <a:effectLst/>
                <a:latin typeface="Calibri" pitchFamily="34" charset="0"/>
              </a:defRPr>
            </a:lvl1pPr>
          </a:lstStyle>
          <a:p>
            <a:pPr rtl="0"/>
            <a:endParaRPr lang="en-US"/>
          </a:p>
        </p:txBody>
      </p:sp>
      <p:sp>
        <p:nvSpPr>
          <p:cNvPr id="5" name="Text Placeholder 7"/>
          <p:cNvSpPr>
            <a:spLocks noGrp="1"/>
          </p:cNvSpPr>
          <p:nvPr>
            <p:ph type="body" sz="quarter" idx="10"/>
          </p:nvPr>
        </p:nvSpPr>
        <p:spPr>
          <a:xfrm>
            <a:off x="609600" y="1545166"/>
            <a:ext cx="10972800" cy="4781311"/>
          </a:xfrm>
        </p:spPr>
        <p:txBody>
          <a:bodyPr rtlCol="0"/>
          <a:lstStyle>
            <a:lvl1pPr marL="457189" indent="-457189">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400">
                <a:solidFill>
                  <a:srgbClr val="000000"/>
                </a:solidFill>
              </a:defRPr>
            </a:lvl2pPr>
            <a:lvl3pPr>
              <a:spcBef>
                <a:spcPts val="0"/>
              </a:spcBef>
              <a:buClr>
                <a:srgbClr val="0039A6"/>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rtl="0"/>
            <a:r>
              <a:rPr lang="fr"/>
              <a:t>Click to edit Master text styles</a:t>
            </a:r>
          </a:p>
          <a:p>
            <a:pPr lvl="1" rtl="0"/>
            <a:r>
              <a:rPr lang="fr"/>
              <a:t>Second level</a:t>
            </a:r>
          </a:p>
          <a:p>
            <a:pPr lvl="2" rtl="0"/>
            <a:r>
              <a:rPr lang="fr"/>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rtlCol="0" anchor="ctr"/>
          <a:lstStyle/>
          <a:p>
            <a:pPr rtl="0"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10" name="Picture 9">
            <a:extLst>
              <a:ext uri="{FF2B5EF4-FFF2-40B4-BE49-F238E27FC236}">
                <a16:creationId xmlns:a16="http://schemas.microsoft.com/office/drawing/2014/main" id="{8A26B41D-6588-40CE-9F05-C3711CAB84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2395" y="6690957"/>
            <a:ext cx="12192001" cy="248992"/>
          </a:xfrm>
          <a:prstGeom prst="rect">
            <a:avLst/>
          </a:prstGeom>
        </p:spPr>
      </p:pic>
      <p:pic>
        <p:nvPicPr>
          <p:cNvPr id="12" name="Picture 11">
            <a:extLst>
              <a:ext uri="{FF2B5EF4-FFF2-40B4-BE49-F238E27FC236}">
                <a16:creationId xmlns:a16="http://schemas.microsoft.com/office/drawing/2014/main" id="{BBE551D9-D187-4904-986B-EE46ABD1608B}"/>
              </a:ext>
            </a:extLst>
          </p:cNvPr>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13" name="TextBox 12">
            <a:extLst>
              <a:ext uri="{FF2B5EF4-FFF2-40B4-BE49-F238E27FC236}">
                <a16:creationId xmlns:a16="http://schemas.microsoft.com/office/drawing/2014/main" id="{758E48AE-50F5-4C1E-B711-84CAE7538111}"/>
              </a:ext>
            </a:extLst>
          </p:cNvPr>
          <p:cNvSpPr txBox="1"/>
          <p:nvPr userDrawn="1"/>
        </p:nvSpPr>
        <p:spPr>
          <a:xfrm>
            <a:off x="11725206" y="6326493"/>
            <a:ext cx="466794" cy="379656"/>
          </a:xfrm>
          <a:prstGeom prst="rect">
            <a:avLst/>
          </a:prstGeom>
          <a:noFill/>
        </p:spPr>
        <p:txBody>
          <a:bodyPr wrap="none" rtlCol="0">
            <a:spAutoFit/>
          </a:bodyPr>
          <a:lstStyle/>
          <a:p>
            <a:pPr algn="r" rtl="0"/>
            <a:fld id="{16C56A00-B67A-4726-B07D-3A7D659B2E50}" type="slidenum">
              <a:rPr lang="en-US" sz="1867" smtClean="0">
                <a:solidFill>
                  <a:srgbClr val="000000"/>
                </a:solidFill>
                <a:latin typeface="Calibri" panose="020F0502020204030204" pitchFamily="34" charset="0"/>
              </a:rPr>
              <a:pPr algn="r" rtl="0"/>
              <a:t>‹N°›</a:t>
            </a:fld>
            <a:endParaRPr lang="en-US" sz="1867">
              <a:solidFill>
                <a:srgbClr val="000000"/>
              </a:solidFill>
              <a:latin typeface="Calibri" panose="020F0502020204030204" pitchFamily="34" charset="0"/>
            </a:endParaRPr>
          </a:p>
        </p:txBody>
      </p:sp>
    </p:spTree>
    <p:extLst>
      <p:ext uri="{BB962C8B-B14F-4D97-AF65-F5344CB8AC3E}">
        <p14:creationId xmlns:p14="http://schemas.microsoft.com/office/powerpoint/2010/main" val="17359134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rtlCol="0"/>
          <a:lstStyle/>
          <a:p>
            <a:pPr rtl="0"/>
            <a:fld id="{E2E31AFC-DF42-41A5-B57C-06A83BBA6616}" type="slidenum">
              <a:rPr lang="en-GB" smtClean="0"/>
              <a:t>‹N°›</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403133"/>
          </a:xfrm>
        </p:spPr>
        <p:txBody>
          <a:bodyPr lIns="0" tIns="0" rIns="0" bIns="0" rtlCol="0" anchor="t" anchorCtr="0"/>
          <a:lstStyle/>
          <a:p>
            <a:pPr rtl="0"/>
            <a:r>
              <a:rPr lang="fr"/>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rtlCol="0"/>
          <a:lstStyle>
            <a:lvl1pPr>
              <a:lnSpc>
                <a:spcPct val="100000"/>
              </a:lnSpc>
              <a:buFont typeface="Arial" panose="020B0604020202020204" pitchFamily="34" charset="0"/>
              <a:buNone/>
              <a:defRPr sz="1698">
                <a:solidFill>
                  <a:schemeClr val="accent1"/>
                </a:solidFill>
              </a:defRPr>
            </a:lvl1pPr>
          </a:lstStyle>
          <a:p>
            <a:pPr lvl="0" rtl="0"/>
            <a:r>
              <a:rPr lang="fr"/>
              <a:t>Click to edit Master text styles</a:t>
            </a:r>
          </a:p>
        </p:txBody>
      </p:sp>
    </p:spTree>
    <p:extLst>
      <p:ext uri="{BB962C8B-B14F-4D97-AF65-F5344CB8AC3E}">
        <p14:creationId xmlns:p14="http://schemas.microsoft.com/office/powerpoint/2010/main" val="421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a:xfrm>
            <a:off x="577638" y="6482886"/>
            <a:ext cx="7575715" cy="111982"/>
          </a:xfrm>
          <a:prstGeom prst="rect">
            <a:avLst/>
          </a:prstGeom>
        </p:spPr>
        <p:txBody>
          <a:bodyPr rtlCol="0"/>
          <a:lstStyle/>
          <a:p>
            <a:pPr rtl="0"/>
            <a:r>
              <a:rPr lang="fr"/>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rtlCol="0"/>
          <a:lstStyle/>
          <a:p>
            <a:pPr rtl="0"/>
            <a:fld id="{E2E31AFC-DF42-41A5-B57C-06A83BBA6616}" type="slidenum">
              <a:rPr lang="en-GB" smtClean="0"/>
              <a:t>‹N°›</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rtlCol="0" anchor="t" anchorCtr="0"/>
          <a:lstStyle>
            <a:lvl1pPr>
              <a:defRPr/>
            </a:lvl1pPr>
          </a:lstStyle>
          <a:p>
            <a:pPr rtl="0"/>
            <a:r>
              <a:rPr lang="fr"/>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rtlCol="0"/>
          <a:lstStyle>
            <a:lvl1pPr>
              <a:lnSpc>
                <a:spcPct val="100000"/>
              </a:lnSpc>
              <a:buFont typeface="Arial" panose="020B0604020202020204" pitchFamily="34" charset="0"/>
              <a:buNone/>
              <a:defRPr sz="1698">
                <a:solidFill>
                  <a:schemeClr val="accent1"/>
                </a:solidFill>
              </a:defRPr>
            </a:lvl1pPr>
          </a:lstStyle>
          <a:p>
            <a:pPr lvl="0" rtl="0"/>
            <a:r>
              <a:rPr lang="fr"/>
              <a:t>Click to edit Master text styles</a:t>
            </a:r>
          </a:p>
        </p:txBody>
      </p:sp>
    </p:spTree>
    <p:extLst>
      <p:ext uri="{BB962C8B-B14F-4D97-AF65-F5344CB8AC3E}">
        <p14:creationId xmlns:p14="http://schemas.microsoft.com/office/powerpoint/2010/main" val="31559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9000" y="6353128"/>
            <a:ext cx="600437" cy="365125"/>
          </a:xfrm>
          <a:prstGeom prst="rect">
            <a:avLst/>
          </a:prstGeom>
        </p:spPr>
        <p:txBody>
          <a:bodyPr vert="horz" lIns="91440" tIns="45720" rIns="91440" bIns="45720" rtlCol="0" anchor="ctr"/>
          <a:lstStyle>
            <a:lvl1pPr algn="r">
              <a:defRPr sz="1200">
                <a:solidFill>
                  <a:schemeClr val="bg2"/>
                </a:solidFill>
                <a:latin typeface="Verdana"/>
                <a:cs typeface="Verdana"/>
              </a:defRPr>
            </a:lvl1pPr>
          </a:lstStyle>
          <a:p>
            <a:pPr rtl="0"/>
            <a:fld id="{81BF0B4E-CE60-AB48-9D7E-4434414A7C38}" type="slidenum">
              <a:rPr lang="en-US" smtClean="0"/>
              <a:pPr rtl="0"/>
              <a:t>‹N°›</a:t>
            </a:fld>
            <a:endParaRPr lang="en-US"/>
          </a:p>
        </p:txBody>
      </p:sp>
      <p:sp>
        <p:nvSpPr>
          <p:cNvPr id="13" name="Title 12"/>
          <p:cNvSpPr>
            <a:spLocks noGrp="1"/>
          </p:cNvSpPr>
          <p:nvPr>
            <p:ph type="title"/>
          </p:nvPr>
        </p:nvSpPr>
        <p:spPr/>
        <p:txBody>
          <a:bodyPr rtlCol="0"/>
          <a:lstStyle/>
          <a:p>
            <a:pPr rtl="0"/>
            <a:r>
              <a:rPr lang="fr"/>
              <a:t>Click to edit Master title style</a:t>
            </a:r>
          </a:p>
        </p:txBody>
      </p:sp>
      <p:sp>
        <p:nvSpPr>
          <p:cNvPr id="14" name="Text Placeholder 2"/>
          <p:cNvSpPr>
            <a:spLocks noGrp="1"/>
          </p:cNvSpPr>
          <p:nvPr>
            <p:ph idx="1" hasCustomPrompt="1"/>
          </p:nvPr>
        </p:nvSpPr>
        <p:spPr>
          <a:xfrm>
            <a:off x="619695" y="1229456"/>
            <a:ext cx="10990476" cy="4525963"/>
          </a:xfrm>
          <a:prstGeom prst="rect">
            <a:avLst/>
          </a:prstGeom>
        </p:spPr>
        <p:txBody>
          <a:bodyPr vert="horz" lIns="91440" tIns="45720" rIns="91440" bIns="45720" rtlCol="0">
            <a:normAutofit/>
          </a:bodyPr>
          <a:lstStyle>
            <a:lvl1pPr marL="0" indent="0">
              <a:buNone/>
              <a:defRPr/>
            </a:lvl1pPr>
            <a:lvl2pPr marL="609570" indent="0">
              <a:buNone/>
              <a:defRPr/>
            </a:lvl2pPr>
            <a:lvl3pPr marL="1219140" indent="0">
              <a:buNone/>
              <a:defRPr/>
            </a:lvl3pPr>
            <a:lvl4pPr marL="1828709" indent="0">
              <a:buNone/>
              <a:defRPr/>
            </a:lvl4pPr>
          </a:lstStyle>
          <a:p>
            <a:pPr lvl="0" rtl="0"/>
            <a:r>
              <a:rPr lang="fr"/>
              <a:t>Click to edit Master text styles.</a:t>
            </a:r>
          </a:p>
        </p:txBody>
      </p:sp>
    </p:spTree>
    <p:extLst>
      <p:ext uri="{BB962C8B-B14F-4D97-AF65-F5344CB8AC3E}">
        <p14:creationId xmlns:p14="http://schemas.microsoft.com/office/powerpoint/2010/main" val="3237067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797" y="318599"/>
            <a:ext cx="10631612" cy="853711"/>
          </a:xfrm>
        </p:spPr>
        <p:txBody>
          <a:bodyPr rtlCol="0"/>
          <a:lstStyle/>
          <a:p>
            <a:pPr rtl="0"/>
            <a:r>
              <a:rPr lang="fr"/>
              <a:t>CLICK TO EDIT MASTER TITLE STYLE</a:t>
            </a:r>
          </a:p>
        </p:txBody>
      </p:sp>
      <p:sp>
        <p:nvSpPr>
          <p:cNvPr id="3" name="Content Placeholder 2"/>
          <p:cNvSpPr>
            <a:spLocks noGrp="1"/>
          </p:cNvSpPr>
          <p:nvPr>
            <p:ph idx="1"/>
          </p:nvPr>
        </p:nvSpPr>
        <p:spPr>
          <a:xfrm>
            <a:off x="418795" y="1461479"/>
            <a:ext cx="10963659" cy="4320000"/>
          </a:xfrm>
        </p:spPr>
        <p:txBody>
          <a:bodyPr rtlCol="0"/>
          <a:lstStyle>
            <a:lvl1pPr>
              <a:defRPr sz="2133"/>
            </a:lvl1pPr>
            <a:lvl2pPr marL="284393" indent="-284393">
              <a:buClr>
                <a:schemeClr val="accent2"/>
              </a:buClr>
              <a:buFont typeface="Arial" charset="0"/>
              <a:buChar char="•"/>
              <a:defRPr sz="2133"/>
            </a:lvl2pPr>
            <a:lvl3pPr marL="644384" indent="-284393">
              <a:buClr>
                <a:schemeClr val="accent2"/>
              </a:buClr>
              <a:buFont typeface="Arial" charset="0"/>
              <a:buChar char="•"/>
              <a:defRPr sz="2133"/>
            </a:lvl3pPr>
            <a:lvl4pPr marL="1004375" indent="-284393">
              <a:buClr>
                <a:schemeClr val="accent2"/>
              </a:buClr>
              <a:buFont typeface="Arial" charset="0"/>
              <a:buChar char="•"/>
              <a:defRPr sz="2133"/>
            </a:lvl4pPr>
            <a:lvl5pPr marL="1364366" indent="-284393">
              <a:buClr>
                <a:schemeClr val="accent2"/>
              </a:buClr>
              <a:buFont typeface="Arial" charset="0"/>
              <a:buChar char="•"/>
              <a:defRPr sz="2133"/>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Slide Number Placeholder 5"/>
          <p:cNvSpPr>
            <a:spLocks noGrp="1"/>
          </p:cNvSpPr>
          <p:nvPr>
            <p:ph type="sldNum" sz="quarter" idx="12"/>
          </p:nvPr>
        </p:nvSpPr>
        <p:spPr/>
        <p:txBody>
          <a:bodyPr rtlCol="0"/>
          <a:lstStyle/>
          <a:p>
            <a:pPr rtl="0"/>
            <a:fld id="{5512AD5A-2C28-1D42-B971-4292A709C8F6}" type="slidenum">
              <a:rPr lang="en-US" smtClean="0"/>
              <a:pPr rtl="0"/>
              <a:t>‹N°›</a:t>
            </a:fld>
            <a:endParaRPr lang="en-US"/>
          </a:p>
        </p:txBody>
      </p:sp>
      <p:pic>
        <p:nvPicPr>
          <p:cNvPr id="5" name="Picture 4">
            <a:extLst>
              <a:ext uri="{FF2B5EF4-FFF2-40B4-BE49-F238E27FC236}">
                <a16:creationId xmlns:a16="http://schemas.microsoft.com/office/drawing/2014/main" id="{8F1E1833-1B2E-9741-828D-B0163D5E5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6086" y="6086262"/>
            <a:ext cx="1775764" cy="541185"/>
          </a:xfrm>
          <a:prstGeom prst="rect">
            <a:avLst/>
          </a:prstGeom>
        </p:spPr>
      </p:pic>
    </p:spTree>
    <p:extLst>
      <p:ext uri="{BB962C8B-B14F-4D97-AF65-F5344CB8AC3E}">
        <p14:creationId xmlns:p14="http://schemas.microsoft.com/office/powerpoint/2010/main" val="214993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3287503" y="24277"/>
            <a:ext cx="6357302" cy="769956"/>
          </a:xfrm>
        </p:spPr>
        <p:txBody>
          <a:bodyPr rtlCol="0"/>
          <a:lstStyle/>
          <a:p>
            <a:pPr rtl="0"/>
            <a:r>
              <a:rPr lang="fr"/>
              <a:t>Click to edit Master title style</a:t>
            </a:r>
          </a:p>
        </p:txBody>
      </p:sp>
    </p:spTree>
    <p:extLst>
      <p:ext uri="{BB962C8B-B14F-4D97-AF65-F5344CB8AC3E}">
        <p14:creationId xmlns:p14="http://schemas.microsoft.com/office/powerpoint/2010/main" val="1894476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rtlCol="0" anchor="b" anchorCtr="0"/>
          <a:lstStyle>
            <a:lvl1pPr algn="l">
              <a:lnSpc>
                <a:spcPts val="4000"/>
              </a:lnSpc>
              <a:defRPr sz="3733" b="1" baseline="0">
                <a:solidFill>
                  <a:srgbClr val="D9531E"/>
                </a:solidFill>
                <a:effectLst/>
                <a:latin typeface="Calibri" pitchFamily="34" charset="0"/>
              </a:defRPr>
            </a:lvl1pPr>
          </a:lstStyle>
          <a:p>
            <a:pPr rtl="0"/>
            <a:r>
              <a:rPr lang="fr"/>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rtlCol="0"/>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rtl="0"/>
            <a:r>
              <a:rPr lang="fr"/>
              <a:t>Click to edit Master text styles</a:t>
            </a:r>
          </a:p>
          <a:p>
            <a:pPr lvl="1" rtl="0"/>
            <a:r>
              <a:rPr lang="fr"/>
              <a:t>Second level</a:t>
            </a:r>
          </a:p>
          <a:p>
            <a:pPr lvl="2" rtl="0"/>
            <a:r>
              <a:rPr lang="fr"/>
              <a:t>Third level</a:t>
            </a:r>
          </a:p>
        </p:txBody>
      </p:sp>
    </p:spTree>
    <p:extLst>
      <p:ext uri="{BB962C8B-B14F-4D97-AF65-F5344CB8AC3E}">
        <p14:creationId xmlns:p14="http://schemas.microsoft.com/office/powerpoint/2010/main" val="30175348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37369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29" name="Text Placeholder 1">
            <a:extLst>
              <a:ext uri="{FF2B5EF4-FFF2-40B4-BE49-F238E27FC236}">
                <a16:creationId xmlns:a16="http://schemas.microsoft.com/office/drawing/2014/main" id="{235EC7F4-0A7E-4C7E-A8FE-C39B62CBCA5E}"/>
              </a:ext>
            </a:extLst>
          </p:cNvPr>
          <p:cNvSpPr>
            <a:spLocks noGrp="1"/>
          </p:cNvSpPr>
          <p:nvPr>
            <p:ph type="body" sz="quarter" idx="13" hasCustomPrompt="1"/>
          </p:nvPr>
        </p:nvSpPr>
        <p:spPr>
          <a:xfrm>
            <a:off x="4656667" y="6221122"/>
            <a:ext cx="6896291" cy="218586"/>
          </a:xfrm>
        </p:spPr>
        <p:txBody>
          <a:bodyPr rtlCol="0">
            <a:noAutofit/>
          </a:bodyPr>
          <a:lstStyle>
            <a:lvl1pPr>
              <a:defRPr sz="1400">
                <a:solidFill>
                  <a:schemeClr val="bg1"/>
                </a:solidFill>
                <a:latin typeface="+mn-lt"/>
                <a:ea typeface="+mn-ea"/>
                <a:cs typeface="+mn-cs"/>
              </a:defRPr>
            </a:lvl1pPr>
          </a:lstStyle>
          <a:p>
            <a:pPr rtl="0"/>
            <a:r>
              <a:rPr lang="fr"/>
              <a:t>Date and Year</a:t>
            </a:r>
            <a:endParaRPr lang="en-GB"/>
          </a:p>
        </p:txBody>
      </p:sp>
      <p:sp>
        <p:nvSpPr>
          <p:cNvPr id="30" name="Subtitle 2">
            <a:extLst>
              <a:ext uri="{FF2B5EF4-FFF2-40B4-BE49-F238E27FC236}">
                <a16:creationId xmlns:a16="http://schemas.microsoft.com/office/drawing/2014/main" id="{F5B49DEB-3E41-44F2-86B5-FB50B4DE6A34}"/>
              </a:ext>
            </a:extLst>
          </p:cNvPr>
          <p:cNvSpPr>
            <a:spLocks noGrp="1"/>
          </p:cNvSpPr>
          <p:nvPr>
            <p:ph type="subTitle" idx="1" hasCustomPrompt="1"/>
          </p:nvPr>
        </p:nvSpPr>
        <p:spPr bwMode="white">
          <a:xfrm>
            <a:off x="4656668" y="5860571"/>
            <a:ext cx="6896291" cy="276999"/>
          </a:xfrm>
          <a:prstGeom prst="rect">
            <a:avLst/>
          </a:prstGeom>
        </p:spPr>
        <p:txBody>
          <a:bodyPr rtlCol="0" anchor="t"/>
          <a:lstStyle>
            <a:lvl1pPr marL="0" indent="0" algn="l">
              <a:lnSpc>
                <a:spcPct val="110000"/>
              </a:lnSpc>
              <a:buNone/>
              <a:defRPr sz="1800" b="1"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pic>
        <p:nvPicPr>
          <p:cNvPr id="13" name="Graphic 12">
            <a:extLst>
              <a:ext uri="{FF2B5EF4-FFF2-40B4-BE49-F238E27FC236}">
                <a16:creationId xmlns:a16="http://schemas.microsoft.com/office/drawing/2014/main" id="{97B6CDA0-037D-4140-80A3-488E5FA0B7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9042" y="4945531"/>
            <a:ext cx="2440823" cy="795708"/>
          </a:xfrm>
          <a:prstGeom prst="rect">
            <a:avLst/>
          </a:prstGeom>
        </p:spPr>
      </p:pic>
      <p:grpSp>
        <p:nvGrpSpPr>
          <p:cNvPr id="5" name="Group 4">
            <a:extLst>
              <a:ext uri="{FF2B5EF4-FFF2-40B4-BE49-F238E27FC236}">
                <a16:creationId xmlns:a16="http://schemas.microsoft.com/office/drawing/2014/main" id="{950FB736-EC6A-6339-F925-4816047545D4}"/>
              </a:ext>
            </a:extLst>
          </p:cNvPr>
          <p:cNvGrpSpPr/>
          <p:nvPr userDrawn="1"/>
        </p:nvGrpSpPr>
        <p:grpSpPr>
          <a:xfrm>
            <a:off x="1" y="5791200"/>
            <a:ext cx="12191999" cy="1066800"/>
            <a:chOff x="1" y="5791200"/>
            <a:chExt cx="12191999" cy="1066800"/>
          </a:xfrm>
        </p:grpSpPr>
        <p:sp>
          <p:nvSpPr>
            <p:cNvPr id="6" name="Rectangle 5">
              <a:extLst>
                <a:ext uri="{FF2B5EF4-FFF2-40B4-BE49-F238E27FC236}">
                  <a16:creationId xmlns:a16="http://schemas.microsoft.com/office/drawing/2014/main" id="{DD42CB1A-A610-3A10-E90E-CBAE9BE961C3}"/>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Graphic 6">
              <a:extLst>
                <a:ext uri="{FF2B5EF4-FFF2-40B4-BE49-F238E27FC236}">
                  <a16:creationId xmlns:a16="http://schemas.microsoft.com/office/drawing/2014/main" id="{EB44C27A-A563-EE98-647F-47CAD9E7D1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07" y="5861645"/>
              <a:ext cx="1815553" cy="944388"/>
            </a:xfrm>
            <a:prstGeom prst="rect">
              <a:avLst/>
            </a:prstGeom>
          </p:spPr>
        </p:pic>
        <p:pic>
          <p:nvPicPr>
            <p:cNvPr id="8" name="Picture 7">
              <a:extLst>
                <a:ext uri="{FF2B5EF4-FFF2-40B4-BE49-F238E27FC236}">
                  <a16:creationId xmlns:a16="http://schemas.microsoft.com/office/drawing/2014/main" id="{2C8F0EC6-8CBB-0C3F-CF3E-3093B5A6879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pic>
        <p:nvPicPr>
          <p:cNvPr id="9" name="Picture 8" descr="A group of people injecting a child&#10;&#10;Description automatically generated">
            <a:extLst>
              <a:ext uri="{FF2B5EF4-FFF2-40B4-BE49-F238E27FC236}">
                <a16:creationId xmlns:a16="http://schemas.microsoft.com/office/drawing/2014/main" id="{008875FA-B9A7-3552-C39D-97152F2A1352}"/>
              </a:ext>
            </a:extLst>
          </p:cNvPr>
          <p:cNvPicPr>
            <a:picLocks noChangeAspect="1"/>
          </p:cNvPicPr>
          <p:nvPr userDrawn="1"/>
        </p:nvPicPr>
        <p:blipFill>
          <a:blip r:embed="rId11"/>
          <a:stretch>
            <a:fillRect/>
          </a:stretch>
        </p:blipFill>
        <p:spPr>
          <a:xfrm>
            <a:off x="-1" y="0"/>
            <a:ext cx="9543011" cy="5813939"/>
          </a:xfrm>
          <a:prstGeom prst="rect">
            <a:avLst/>
          </a:prstGeom>
        </p:spPr>
      </p:pic>
    </p:spTree>
    <p:extLst>
      <p:ext uri="{BB962C8B-B14F-4D97-AF65-F5344CB8AC3E}">
        <p14:creationId xmlns:p14="http://schemas.microsoft.com/office/powerpoint/2010/main" val="281207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7635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7" name="Text Placeholder 1">
            <a:extLst>
              <a:ext uri="{FF2B5EF4-FFF2-40B4-BE49-F238E27FC236}">
                <a16:creationId xmlns:a16="http://schemas.microsoft.com/office/drawing/2014/main" id="{420D4C2A-62E6-475F-BC4B-140713CA8667}"/>
              </a:ext>
            </a:extLst>
          </p:cNvPr>
          <p:cNvSpPr>
            <a:spLocks noGrp="1"/>
          </p:cNvSpPr>
          <p:nvPr>
            <p:ph type="body" sz="quarter" idx="13" hasCustomPrompt="1"/>
          </p:nvPr>
        </p:nvSpPr>
        <p:spPr>
          <a:xfrm>
            <a:off x="3941232" y="4636586"/>
            <a:ext cx="7188200" cy="215444"/>
          </a:xfrm>
        </p:spPr>
        <p:txBody>
          <a:bodyPr rtlCol="0">
            <a:noAutofit/>
          </a:bodyPr>
          <a:lstStyle>
            <a:lvl1pPr>
              <a:defRPr sz="1400">
                <a:solidFill>
                  <a:schemeClr val="bg1"/>
                </a:solidFill>
                <a:latin typeface="+mn-lt"/>
                <a:ea typeface="+mn-ea"/>
                <a:cs typeface="+mn-cs"/>
              </a:defRPr>
            </a:lvl1pPr>
          </a:lstStyle>
          <a:p>
            <a:pPr rtl="0"/>
            <a:r>
              <a:rPr lang="fr"/>
              <a:t>Date and Year</a:t>
            </a:r>
            <a:endParaRPr lang="en-GB"/>
          </a:p>
        </p:txBody>
      </p:sp>
      <p:sp>
        <p:nvSpPr>
          <p:cNvPr id="26" name="Subtitle 2"/>
          <p:cNvSpPr>
            <a:spLocks noGrp="1"/>
          </p:cNvSpPr>
          <p:nvPr>
            <p:ph type="subTitle" idx="1" hasCustomPrompt="1"/>
          </p:nvPr>
        </p:nvSpPr>
        <p:spPr bwMode="white">
          <a:xfrm>
            <a:off x="3941233" y="4276035"/>
            <a:ext cx="7188200" cy="307777"/>
          </a:xfrm>
          <a:prstGeom prst="rect">
            <a:avLst/>
          </a:prstGeom>
        </p:spPr>
        <p:txBody>
          <a:bodyPr rtlCol="0" anchor="t"/>
          <a:lstStyle>
            <a:lvl1pPr marL="0" indent="0" algn="l">
              <a:lnSpc>
                <a:spcPct val="110000"/>
              </a:lnSpc>
              <a:buNone/>
              <a:defRPr sz="2000" b="0" baseline="0">
                <a:solidFill>
                  <a:schemeClr val="accent4"/>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Subtitle</a:t>
            </a:r>
          </a:p>
        </p:txBody>
      </p:sp>
      <p:sp>
        <p:nvSpPr>
          <p:cNvPr id="27" name="Title 1"/>
          <p:cNvSpPr>
            <a:spLocks noGrp="1"/>
          </p:cNvSpPr>
          <p:nvPr>
            <p:ph type="ctrTitle" hasCustomPrompt="1"/>
          </p:nvPr>
        </p:nvSpPr>
        <p:spPr bwMode="ltGray">
          <a:xfrm>
            <a:off x="3941233" y="2928135"/>
            <a:ext cx="7188200" cy="1107996"/>
          </a:xfrm>
          <a:prstGeom prst="rect">
            <a:avLst/>
          </a:prstGeom>
        </p:spPr>
        <p:txBody>
          <a:bodyPr vert="horz" rtlCol="0" anchor="t">
            <a:normAutofit/>
          </a:bodyPr>
          <a:lstStyle>
            <a:lvl1pPr algn="l">
              <a:lnSpc>
                <a:spcPct val="93000"/>
              </a:lnSpc>
              <a:defRPr sz="3600" b="1" baseline="0">
                <a:solidFill>
                  <a:schemeClr val="bg1"/>
                </a:solidFill>
                <a:latin typeface="+mj-lt"/>
                <a:ea typeface="+mj-ea"/>
                <a:cs typeface="+mj-cs"/>
                <a:sym typeface="Trebuchet MS" panose="020B0603020202020204" pitchFamily="34" charset="0"/>
              </a:defRPr>
            </a:lvl1pPr>
          </a:lstStyle>
          <a:p>
            <a:pPr rtl="0"/>
            <a:r>
              <a:rPr lang="fr"/>
              <a:t>Dark Background </a:t>
            </a:r>
            <a:br>
              <a:rPr lang="en-US"/>
            </a:br>
            <a:r>
              <a:rPr lang="fr"/>
              <a:t>Title</a:t>
            </a:r>
          </a:p>
        </p:txBody>
      </p:sp>
      <p:pic>
        <p:nvPicPr>
          <p:cNvPr id="5" name="Picture 4">
            <a:extLst>
              <a:ext uri="{FF2B5EF4-FFF2-40B4-BE49-F238E27FC236}">
                <a16:creationId xmlns:a16="http://schemas.microsoft.com/office/drawing/2014/main" id="{652E7CF0-C273-54D9-D3F1-CF92A79EE92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48686" y="6128193"/>
            <a:ext cx="1843314" cy="767472"/>
          </a:xfrm>
          <a:prstGeom prst="rect">
            <a:avLst/>
          </a:prstGeom>
          <a:noFill/>
          <a:ln>
            <a:noFill/>
          </a:ln>
        </p:spPr>
      </p:pic>
      <p:grpSp>
        <p:nvGrpSpPr>
          <p:cNvPr id="6" name="Group 5">
            <a:extLst>
              <a:ext uri="{FF2B5EF4-FFF2-40B4-BE49-F238E27FC236}">
                <a16:creationId xmlns:a16="http://schemas.microsoft.com/office/drawing/2014/main" id="{3904E3BB-3F9B-C884-B5BD-568784732202}"/>
              </a:ext>
            </a:extLst>
          </p:cNvPr>
          <p:cNvGrpSpPr/>
          <p:nvPr userDrawn="1"/>
        </p:nvGrpSpPr>
        <p:grpSpPr>
          <a:xfrm>
            <a:off x="1" y="5791200"/>
            <a:ext cx="12191999" cy="1066800"/>
            <a:chOff x="1" y="5791200"/>
            <a:chExt cx="12191999" cy="1066800"/>
          </a:xfrm>
        </p:grpSpPr>
        <p:sp>
          <p:nvSpPr>
            <p:cNvPr id="7" name="Rectangle 6">
              <a:extLst>
                <a:ext uri="{FF2B5EF4-FFF2-40B4-BE49-F238E27FC236}">
                  <a16:creationId xmlns:a16="http://schemas.microsoft.com/office/drawing/2014/main" id="{8273C397-C0AC-66D7-A0D3-164596FCC431}"/>
                </a:ext>
              </a:extLst>
            </p:cNvPr>
            <p:cNvSpPr/>
            <p:nvPr/>
          </p:nvSpPr>
          <p:spPr>
            <a:xfrm>
              <a:off x="1" y="5791200"/>
              <a:ext cx="1219199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8" name="Graphic 7">
              <a:extLst>
                <a:ext uri="{FF2B5EF4-FFF2-40B4-BE49-F238E27FC236}">
                  <a16:creationId xmlns:a16="http://schemas.microsoft.com/office/drawing/2014/main" id="{7CF27763-8C5F-928B-C012-B8C04A2ED0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1907" y="5861645"/>
              <a:ext cx="1815553" cy="944388"/>
            </a:xfrm>
            <a:prstGeom prst="rect">
              <a:avLst/>
            </a:prstGeom>
          </p:spPr>
        </p:pic>
        <p:pic>
          <p:nvPicPr>
            <p:cNvPr id="9" name="Picture 8">
              <a:extLst>
                <a:ext uri="{FF2B5EF4-FFF2-40B4-BE49-F238E27FC236}">
                  <a16:creationId xmlns:a16="http://schemas.microsoft.com/office/drawing/2014/main" id="{E7CB4F51-2EBB-7CF9-6A36-4B573CA268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51363" y="6084584"/>
              <a:ext cx="2665472" cy="48003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0650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Text">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20DF433-89A5-4CF9-AA6C-F9B1F2E4C0C2}"/>
              </a:ext>
            </a:extLst>
          </p:cNvPr>
          <p:cNvGraphicFramePr>
            <a:graphicFrameLocks noChangeAspect="1"/>
          </p:cNvGraphicFramePr>
          <p:nvPr userDrawn="1">
            <p:custDataLst>
              <p:tags r:id="rId1"/>
            </p:custDataLst>
            <p:extLst>
              <p:ext uri="{D42A27DB-BD31-4B8C-83A1-F6EECF244321}">
                <p14:modId xmlns:p14="http://schemas.microsoft.com/office/powerpoint/2010/main" val="38017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63" progId="TCLayout.ActiveDocument.1">
                  <p:embed/>
                </p:oleObj>
              </mc:Choice>
              <mc:Fallback>
                <p:oleObj name="think-cell Slide" r:id="rId3" imgW="351" imgH="363" progId="TCLayout.ActiveDocument.1">
                  <p:embed/>
                  <p:pic>
                    <p:nvPicPr>
                      <p:cNvPr id="4" name="Object 3" hidden="1">
                        <a:extLst>
                          <a:ext uri="{FF2B5EF4-FFF2-40B4-BE49-F238E27FC236}">
                            <a16:creationId xmlns:a16="http://schemas.microsoft.com/office/drawing/2014/main" id="{820DF433-89A5-4CF9-AA6C-F9B1F2E4C0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p:nvPr>
        </p:nvSpPr>
        <p:spPr>
          <a:xfrm>
            <a:off x="504825" y="628651"/>
            <a:ext cx="11341990" cy="495300"/>
          </a:xfrm>
        </p:spPr>
        <p:txBody>
          <a:bodyPr vert="horz" lIns="502920" tIns="0" rIns="0" bIns="0" rtlCol="0"/>
          <a:lstStyle>
            <a:lvl1pPr>
              <a:defRPr sz="3000">
                <a:latin typeface="+mj-lt"/>
                <a:ea typeface="+mj-ea"/>
                <a:cs typeface="+mj-cs"/>
              </a:defRPr>
            </a:lvl1pPr>
          </a:lstStyle>
          <a:p>
            <a:pPr rtl="0"/>
            <a:endParaRPr lang="en-US"/>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537029" y="1436914"/>
            <a:ext cx="11100235" cy="4302319"/>
          </a:xfrm>
        </p:spPr>
        <p:txBody>
          <a:bodyPr rtlCol="0"/>
          <a:lstStyle>
            <a:lvl1pPr>
              <a:lnSpc>
                <a:spcPct val="100000"/>
              </a:lnSpc>
              <a:spcBef>
                <a:spcPts val="300"/>
              </a:spcBef>
              <a:spcAft>
                <a:spcPts val="300"/>
              </a:spcAft>
              <a:defRPr sz="2000">
                <a:latin typeface="+mn-lt"/>
                <a:ea typeface="+mn-ea"/>
                <a:cs typeface="+mn-cs"/>
              </a:defRPr>
            </a:lvl1pPr>
            <a:lvl2pPr>
              <a:lnSpc>
                <a:spcPct val="100000"/>
              </a:lnSpc>
              <a:spcBef>
                <a:spcPts val="300"/>
              </a:spcBef>
              <a:spcAft>
                <a:spcPts val="300"/>
              </a:spcAft>
              <a:defRPr sz="2000">
                <a:latin typeface="+mn-lt"/>
                <a:ea typeface="+mn-ea"/>
                <a:cs typeface="+mn-cs"/>
              </a:defRPr>
            </a:lvl2pPr>
            <a:lvl3pPr>
              <a:lnSpc>
                <a:spcPct val="100000"/>
              </a:lnSpc>
              <a:spcBef>
                <a:spcPts val="300"/>
              </a:spcBef>
              <a:spcAft>
                <a:spcPts val="300"/>
              </a:spcAft>
              <a:defRPr sz="2000">
                <a:latin typeface="+mn-lt"/>
                <a:ea typeface="+mn-ea"/>
                <a:cs typeface="+mn-cs"/>
              </a:defRPr>
            </a:lvl3pPr>
            <a:lvl4pPr>
              <a:lnSpc>
                <a:spcPct val="100000"/>
              </a:lnSpc>
              <a:spcBef>
                <a:spcPts val="300"/>
              </a:spcBef>
              <a:spcAft>
                <a:spcPts val="300"/>
              </a:spcAft>
              <a:defRPr sz="2800">
                <a:latin typeface="+mn-lt"/>
                <a:ea typeface="+mn-ea"/>
                <a:cs typeface="+mn-cs"/>
              </a:defRPr>
            </a:lvl4pPr>
            <a:lvl5pPr>
              <a:lnSpc>
                <a:spcPct val="100000"/>
              </a:lnSpc>
              <a:spcBef>
                <a:spcPts val="300"/>
              </a:spcBef>
              <a:spcAft>
                <a:spcPts val="300"/>
              </a:spcAft>
              <a:defRPr sz="2800">
                <a:latin typeface="+mn-lt"/>
                <a:ea typeface="+mn-ea"/>
                <a:cs typeface="+mn-cs"/>
              </a:defRPr>
            </a:lvl5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pic>
        <p:nvPicPr>
          <p:cNvPr id="3" name="Picture 2">
            <a:extLst>
              <a:ext uri="{FF2B5EF4-FFF2-40B4-BE49-F238E27FC236}">
                <a16:creationId xmlns:a16="http://schemas.microsoft.com/office/drawing/2014/main" id="{FA66EA9B-DF72-E2D7-3656-79BC5FFF2B8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561115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560649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97277112-B066-4F04-9F88-9B4F7F0740D9}"/>
              </a:ext>
            </a:extLst>
          </p:cNvPr>
          <p:cNvSpPr/>
          <p:nvPr userDrawn="1">
            <p:custDataLst>
              <p:tags r:id="rId2"/>
            </p:custDataLst>
          </p:nvPr>
        </p:nvSpPr>
        <p:spPr bwMode="ltGray">
          <a:xfrm>
            <a:off x="0" y="0"/>
            <a:ext cx="6099048"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4" y="3044279"/>
            <a:ext cx="5041900" cy="443198"/>
          </a:xfrm>
          <a:prstGeom prst="rect">
            <a:avLst/>
          </a:prstGeom>
        </p:spPr>
        <p:txBody>
          <a:bodyPr vert="horz" wrap="square" lIns="0" tIns="0" rIns="0" bIns="0" rtlCol="0" anchor="t" anchorCtr="0">
            <a:spAutoFit/>
          </a:bodyPr>
          <a:lstStyle>
            <a:lvl1pPr>
              <a:defRPr sz="3200">
                <a:solidFill>
                  <a:schemeClr val="bg1"/>
                </a:solidFill>
                <a:latin typeface="+mj-lt"/>
                <a:ea typeface="+mj-ea"/>
                <a:cs typeface="+mj-cs"/>
              </a:defRPr>
            </a:lvl1pPr>
          </a:lstStyle>
          <a:p>
            <a:pPr lvl="0" rtl="0"/>
            <a:r>
              <a:rPr lang="fr"/>
              <a:t>Section title</a:t>
            </a:r>
            <a:endParaRPr lang="en-US"/>
          </a:p>
        </p:txBody>
      </p:sp>
      <p:pic>
        <p:nvPicPr>
          <p:cNvPr id="9" name="Picture 8" descr="A group of people injecting a child&#10;&#10;Description automatically generated">
            <a:extLst>
              <a:ext uri="{FF2B5EF4-FFF2-40B4-BE49-F238E27FC236}">
                <a16:creationId xmlns:a16="http://schemas.microsoft.com/office/drawing/2014/main" id="{EC5E7F4E-B2DB-0562-D4E7-678F7576D264}"/>
              </a:ext>
            </a:extLst>
          </p:cNvPr>
          <p:cNvPicPr>
            <a:picLocks noChangeAspect="1"/>
          </p:cNvPicPr>
          <p:nvPr userDrawn="1"/>
        </p:nvPicPr>
        <p:blipFill>
          <a:blip r:embed="rId7"/>
          <a:stretch>
            <a:fillRect/>
          </a:stretch>
        </p:blipFill>
        <p:spPr>
          <a:xfrm>
            <a:off x="6084916" y="0"/>
            <a:ext cx="6107084" cy="3720651"/>
          </a:xfrm>
          <a:prstGeom prst="rect">
            <a:avLst/>
          </a:prstGeom>
        </p:spPr>
      </p:pic>
      <p:pic>
        <p:nvPicPr>
          <p:cNvPr id="14" name="Picture 13" descr="A group of people standing outside&#10;&#10;Description automatically generated">
            <a:extLst>
              <a:ext uri="{FF2B5EF4-FFF2-40B4-BE49-F238E27FC236}">
                <a16:creationId xmlns:a16="http://schemas.microsoft.com/office/drawing/2014/main" id="{7F327C17-FC75-8F04-7574-7CFB4E186235}"/>
              </a:ext>
            </a:extLst>
          </p:cNvPr>
          <p:cNvPicPr>
            <a:picLocks noChangeAspect="1"/>
          </p:cNvPicPr>
          <p:nvPr userDrawn="1"/>
        </p:nvPicPr>
        <p:blipFill>
          <a:blip r:embed="rId8"/>
          <a:stretch>
            <a:fillRect/>
          </a:stretch>
        </p:blipFill>
        <p:spPr>
          <a:xfrm rot="5400000">
            <a:off x="5636272" y="4069081"/>
            <a:ext cx="3187339" cy="2390503"/>
          </a:xfrm>
          <a:prstGeom prst="rect">
            <a:avLst/>
          </a:prstGeom>
        </p:spPr>
      </p:pic>
      <p:pic>
        <p:nvPicPr>
          <p:cNvPr id="17" name="Picture 16" descr="A group of people in protective gear sitting at a table&#10;&#10;Description automatically generated">
            <a:extLst>
              <a:ext uri="{FF2B5EF4-FFF2-40B4-BE49-F238E27FC236}">
                <a16:creationId xmlns:a16="http://schemas.microsoft.com/office/drawing/2014/main" id="{A6DA06B1-B9AA-04C0-1F3A-8949B69D4B46}"/>
              </a:ext>
            </a:extLst>
          </p:cNvPr>
          <p:cNvPicPr>
            <a:picLocks noChangeAspect="1"/>
          </p:cNvPicPr>
          <p:nvPr userDrawn="1"/>
        </p:nvPicPr>
        <p:blipFill>
          <a:blip r:embed="rId9"/>
          <a:stretch>
            <a:fillRect/>
          </a:stretch>
        </p:blipFill>
        <p:spPr>
          <a:xfrm>
            <a:off x="8035638" y="3644537"/>
            <a:ext cx="4178530" cy="3213463"/>
          </a:xfrm>
          <a:prstGeom prst="rect">
            <a:avLst/>
          </a:prstGeom>
        </p:spPr>
      </p:pic>
    </p:spTree>
    <p:extLst>
      <p:ext uri="{BB962C8B-B14F-4D97-AF65-F5344CB8AC3E}">
        <p14:creationId xmlns:p14="http://schemas.microsoft.com/office/powerpoint/2010/main" val="177375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76126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RectangleLight">
            <a:extLst>
              <a:ext uri="{FF2B5EF4-FFF2-40B4-BE49-F238E27FC236}">
                <a16:creationId xmlns:a16="http://schemas.microsoft.com/office/drawing/2014/main" id="{415A8081-2D92-44EB-9471-33B0FAA1CC77}"/>
              </a:ext>
            </a:extLst>
          </p:cNvPr>
          <p:cNvSpPr/>
          <p:nvPr userDrawn="1">
            <p:custDataLst>
              <p:tags r:id="rId2"/>
            </p:custDataLst>
          </p:nvPr>
        </p:nvSpPr>
        <p:spPr bwMode="ltGray">
          <a:xfrm>
            <a:off x="0" y="0"/>
            <a:ext cx="3941233" cy="6858000"/>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mn-lt"/>
              <a:ea typeface="+mn-ea"/>
              <a:cs typeface="+mn-cs"/>
            </a:endParaRPr>
          </a:p>
        </p:txBody>
      </p:sp>
      <p:sp>
        <p:nvSpPr>
          <p:cNvPr id="12" name="2. Slide Title">
            <a:extLst>
              <a:ext uri="{FF2B5EF4-FFF2-40B4-BE49-F238E27FC236}">
                <a16:creationId xmlns:a16="http://schemas.microsoft.com/office/drawing/2014/main" id="{8CB87384-0F67-4824-84A1-7DB2051838A5}"/>
              </a:ext>
            </a:extLst>
          </p:cNvPr>
          <p:cNvSpPr>
            <a:spLocks noGrp="1"/>
          </p:cNvSpPr>
          <p:nvPr>
            <p:ph type="title" hasCustomPrompt="1"/>
            <p:custDataLst>
              <p:tags r:id="rId3"/>
            </p:custDataLst>
          </p:nvPr>
        </p:nvSpPr>
        <p:spPr>
          <a:xfrm>
            <a:off x="334435" y="553443"/>
            <a:ext cx="2891367" cy="769441"/>
          </a:xfrm>
          <a:prstGeom prst="rect">
            <a:avLst/>
          </a:prstGeom>
        </p:spPr>
        <p:txBody>
          <a:bodyPr vert="horz" wrap="square" lIns="0" tIns="0" rIns="0" bIns="0" rtlCol="0" anchor="t" anchorCtr="0">
            <a:noAutofit/>
          </a:bodyPr>
          <a:lstStyle>
            <a:lvl1pPr>
              <a:defRPr sz="3200">
                <a:solidFill>
                  <a:schemeClr val="bg1"/>
                </a:solidFill>
                <a:latin typeface="+mj-lt"/>
                <a:ea typeface="+mj-ea"/>
                <a:cs typeface="+mj-cs"/>
              </a:defRPr>
            </a:lvl1pPr>
          </a:lstStyle>
          <a:p>
            <a:pPr lvl="0" rtl="0"/>
            <a:r>
              <a:rPr lang="fr"/>
              <a:t>Title</a:t>
            </a:r>
            <a:endParaRPr lang="en-US"/>
          </a:p>
        </p:txBody>
      </p:sp>
      <p:pic>
        <p:nvPicPr>
          <p:cNvPr id="15" name="Graphic 14">
            <a:extLst>
              <a:ext uri="{FF2B5EF4-FFF2-40B4-BE49-F238E27FC236}">
                <a16:creationId xmlns:a16="http://schemas.microsoft.com/office/drawing/2014/main" id="{E8A52885-6098-4747-9580-6EE2638C9EDE}"/>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9464758" y="5607050"/>
            <a:ext cx="2172506" cy="708237"/>
          </a:xfrm>
          <a:prstGeom prst="rect">
            <a:avLst/>
          </a:prstGeom>
        </p:spPr>
      </p:pic>
      <p:sp>
        <p:nvSpPr>
          <p:cNvPr id="6" name="Content Placeholder 6">
            <a:extLst>
              <a:ext uri="{FF2B5EF4-FFF2-40B4-BE49-F238E27FC236}">
                <a16:creationId xmlns:a16="http://schemas.microsoft.com/office/drawing/2014/main" id="{58AE7D10-F33F-4E48-9ECA-F2AA3232F351}"/>
              </a:ext>
            </a:extLst>
          </p:cNvPr>
          <p:cNvSpPr>
            <a:spLocks noGrp="1"/>
          </p:cNvSpPr>
          <p:nvPr>
            <p:ph sz="quarter" idx="12"/>
          </p:nvPr>
        </p:nvSpPr>
        <p:spPr>
          <a:xfrm>
            <a:off x="4635500" y="553441"/>
            <a:ext cx="7002463" cy="5828303"/>
          </a:xfrm>
        </p:spPr>
        <p:txBody>
          <a:bodyPr rtlCol="0"/>
          <a:lstStyle>
            <a:lvl1pPr>
              <a:defRPr>
                <a:latin typeface="+mn-lt"/>
                <a:ea typeface="+mn-ea"/>
                <a:cs typeface="+mn-cs"/>
              </a:defRPr>
            </a:lvl1pPr>
          </a:lstStyle>
          <a:p>
            <a:pPr rtl="0"/>
            <a:endParaRPr lang="en-GB"/>
          </a:p>
        </p:txBody>
      </p:sp>
      <p:cxnSp>
        <p:nvCxnSpPr>
          <p:cNvPr id="9" name="Straight Connector 8">
            <a:extLst>
              <a:ext uri="{FF2B5EF4-FFF2-40B4-BE49-F238E27FC236}">
                <a16:creationId xmlns:a16="http://schemas.microsoft.com/office/drawing/2014/main" id="{08A58EA8-CBA3-4C08-AAB3-3C2D8296DEDD}"/>
              </a:ext>
            </a:extLst>
          </p:cNvPr>
          <p:cNvCxnSpPr>
            <a:cxnSpLocks/>
          </p:cNvCxnSpPr>
          <p:nvPr userDrawn="1"/>
        </p:nvCxnSpPr>
        <p:spPr bwMode="ltGray">
          <a:xfrm>
            <a:off x="4030133" y="373529"/>
            <a:ext cx="7607131" cy="0"/>
          </a:xfrm>
          <a:prstGeom prst="line">
            <a:avLst/>
          </a:prstGeom>
          <a:ln w="3175" cap="flat">
            <a:solidFill>
              <a:srgbClr val="092C3A"/>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96DA6E-E9EF-6193-2069-6EDC0A72D7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648722" y="6184027"/>
            <a:ext cx="1543278" cy="642551"/>
          </a:xfrm>
          <a:prstGeom prst="rect">
            <a:avLst/>
          </a:prstGeom>
          <a:noFill/>
          <a:ln>
            <a:noFill/>
          </a:ln>
        </p:spPr>
      </p:pic>
    </p:spTree>
    <p:extLst>
      <p:ext uri="{BB962C8B-B14F-4D97-AF65-F5344CB8AC3E}">
        <p14:creationId xmlns:p14="http://schemas.microsoft.com/office/powerpoint/2010/main" val="169922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a:xfrm>
            <a:off x="523875" y="1371600"/>
            <a:ext cx="5354609" cy="4805363"/>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9" name="Content Placeholder 2">
            <a:extLst>
              <a:ext uri="{FF2B5EF4-FFF2-40B4-BE49-F238E27FC236}">
                <a16:creationId xmlns:a16="http://schemas.microsoft.com/office/drawing/2014/main" id="{53DE1130-1D8D-4605-8E7C-4425EF80A62C}"/>
              </a:ext>
            </a:extLst>
          </p:cNvPr>
          <p:cNvSpPr>
            <a:spLocks noGrp="1"/>
          </p:cNvSpPr>
          <p:nvPr>
            <p:ph idx="11"/>
          </p:nvPr>
        </p:nvSpPr>
        <p:spPr>
          <a:xfrm>
            <a:off x="6237315" y="1371599"/>
            <a:ext cx="5354609" cy="4805363"/>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89874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D5D-7E4A-AD5E-E9B9-07D18594F2C0}"/>
              </a:ext>
            </a:extLst>
          </p:cNvPr>
          <p:cNvSpPr>
            <a:spLocks noGrp="1"/>
          </p:cNvSpPr>
          <p:nvPr>
            <p:ph type="title"/>
          </p:nvPr>
        </p:nvSpPr>
        <p:spPr/>
        <p:txBody>
          <a:bodyPr rtlCol="0"/>
          <a:lstStyle/>
          <a:p>
            <a:pPr rtl="0"/>
            <a:r>
              <a:rPr lang="fr"/>
              <a:t>Click to edit Master title style</a:t>
            </a:r>
          </a:p>
        </p:txBody>
      </p:sp>
      <p:sp>
        <p:nvSpPr>
          <p:cNvPr id="3" name="Content Placeholder 2">
            <a:extLst>
              <a:ext uri="{FF2B5EF4-FFF2-40B4-BE49-F238E27FC236}">
                <a16:creationId xmlns:a16="http://schemas.microsoft.com/office/drawing/2014/main" id="{47BD72CC-6F88-6531-F49E-40420644659D}"/>
              </a:ext>
            </a:extLst>
          </p:cNvPr>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724C7097-2333-8CAB-1A05-91EB665A8C2E}"/>
              </a:ext>
            </a:extLst>
          </p:cNvPr>
          <p:cNvSpPr>
            <a:spLocks noGrp="1"/>
          </p:cNvSpPr>
          <p:nvPr>
            <p:ph type="dt" sz="half" idx="10"/>
          </p:nvPr>
        </p:nvSpPr>
        <p:spPr>
          <a:xfrm>
            <a:off x="828675" y="6384925"/>
            <a:ext cx="2743200" cy="365125"/>
          </a:xfrm>
          <a:prstGeom prst="rect">
            <a:avLst/>
          </a:prstGeom>
        </p:spPr>
        <p:txBody>
          <a:bodyPr rtlCol="0"/>
          <a:lstStyle/>
          <a:p>
            <a:pPr rtl="0"/>
            <a:fld id="{CAE68D05-F97D-467C-8401-71C6ABB950DF}" type="datetimeFigureOut">
              <a:rPr lang="en-US" smtClean="0"/>
              <a:t>9/12/2024</a:t>
            </a:fld>
            <a:endParaRPr lang="en-US"/>
          </a:p>
        </p:txBody>
      </p:sp>
      <p:sp>
        <p:nvSpPr>
          <p:cNvPr id="5" name="Footer Placeholder 4">
            <a:extLst>
              <a:ext uri="{FF2B5EF4-FFF2-40B4-BE49-F238E27FC236}">
                <a16:creationId xmlns:a16="http://schemas.microsoft.com/office/drawing/2014/main" id="{425AB415-5BCC-424D-A46F-1DEBD7DC19D3}"/>
              </a:ext>
            </a:extLst>
          </p:cNvPr>
          <p:cNvSpPr>
            <a:spLocks noGrp="1"/>
          </p:cNvSpPr>
          <p:nvPr>
            <p:ph type="ftr" sz="quarter" idx="11"/>
          </p:nvPr>
        </p:nvSpPr>
        <p:spPr>
          <a:xfrm>
            <a:off x="4038600" y="6356350"/>
            <a:ext cx="4114800" cy="365125"/>
          </a:xfrm>
          <a:prstGeom prst="rect">
            <a:avLst/>
          </a:prstGeom>
        </p:spPr>
        <p:txBody>
          <a:bodyPr rtlCol="0"/>
          <a:lstStyle/>
          <a:p>
            <a:pPr rtl="0"/>
            <a:endParaRPr lang="en-US"/>
          </a:p>
        </p:txBody>
      </p:sp>
      <p:sp>
        <p:nvSpPr>
          <p:cNvPr id="6" name="Slide Number Placeholder 5">
            <a:extLst>
              <a:ext uri="{FF2B5EF4-FFF2-40B4-BE49-F238E27FC236}">
                <a16:creationId xmlns:a16="http://schemas.microsoft.com/office/drawing/2014/main" id="{B43251F1-311A-9792-9B5A-A06605EDD02D}"/>
              </a:ext>
            </a:extLst>
          </p:cNvPr>
          <p:cNvSpPr>
            <a:spLocks noGrp="1"/>
          </p:cNvSpPr>
          <p:nvPr>
            <p:ph type="sldNum" sz="quarter" idx="12"/>
          </p:nvPr>
        </p:nvSpPr>
        <p:spPr>
          <a:xfrm>
            <a:off x="8610600" y="6356350"/>
            <a:ext cx="2743200" cy="365125"/>
          </a:xfrm>
          <a:prstGeom prst="rect">
            <a:avLst/>
          </a:prstGeom>
        </p:spPr>
        <p:txBody>
          <a:bodyPr rtlCol="0"/>
          <a:lstStyle/>
          <a:p>
            <a:pPr rtl="0"/>
            <a:fld id="{F17297C8-E3B8-4F60-B00F-15138952CB46}" type="slidenum">
              <a:rPr lang="en-US" smtClean="0"/>
              <a:t>‹N°›</a:t>
            </a:fld>
            <a:endParaRPr lang="en-US"/>
          </a:p>
        </p:txBody>
      </p:sp>
    </p:spTree>
    <p:extLst>
      <p:ext uri="{BB962C8B-B14F-4D97-AF65-F5344CB8AC3E}">
        <p14:creationId xmlns:p14="http://schemas.microsoft.com/office/powerpoint/2010/main" val="196722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ABC9-066E-FAED-4B8A-0CFE4E211D53}"/>
              </a:ext>
            </a:extLst>
          </p:cNvPr>
          <p:cNvSpPr>
            <a:spLocks noGrp="1"/>
          </p:cNvSpPr>
          <p:nvPr>
            <p:ph type="title"/>
          </p:nvPr>
        </p:nvSpPr>
        <p:spPr>
          <a:xfrm>
            <a:off x="831850" y="1709738"/>
            <a:ext cx="10515600" cy="2852737"/>
          </a:xfrm>
        </p:spPr>
        <p:txBody>
          <a:bodyPr rtlCol="0" anchor="b"/>
          <a:lstStyle>
            <a:lvl1pPr>
              <a:defRPr sz="6000"/>
            </a:lvl1pPr>
          </a:lstStyle>
          <a:p>
            <a:pPr rtl="0"/>
            <a:r>
              <a:rPr lang="fr"/>
              <a:t>Click to edit Master title style</a:t>
            </a:r>
          </a:p>
        </p:txBody>
      </p:sp>
      <p:sp>
        <p:nvSpPr>
          <p:cNvPr id="3" name="Text Placeholder 2">
            <a:extLst>
              <a:ext uri="{FF2B5EF4-FFF2-40B4-BE49-F238E27FC236}">
                <a16:creationId xmlns:a16="http://schemas.microsoft.com/office/drawing/2014/main" id="{2D85FAFF-E1A9-C1FC-0C4C-54AC4A646EA1}"/>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4" name="Date Placeholder 3">
            <a:extLst>
              <a:ext uri="{FF2B5EF4-FFF2-40B4-BE49-F238E27FC236}">
                <a16:creationId xmlns:a16="http://schemas.microsoft.com/office/drawing/2014/main" id="{5766C5AA-AC40-0010-200D-63B52B8C1156}"/>
              </a:ext>
            </a:extLst>
          </p:cNvPr>
          <p:cNvSpPr>
            <a:spLocks noGrp="1"/>
          </p:cNvSpPr>
          <p:nvPr>
            <p:ph type="dt" sz="half" idx="10"/>
          </p:nvPr>
        </p:nvSpPr>
        <p:spPr>
          <a:xfrm>
            <a:off x="828675" y="6384925"/>
            <a:ext cx="2743200" cy="365125"/>
          </a:xfrm>
          <a:prstGeom prst="rect">
            <a:avLst/>
          </a:prstGeom>
        </p:spPr>
        <p:txBody>
          <a:bodyPr rtlCol="0"/>
          <a:lstStyle/>
          <a:p>
            <a:pPr rtl="0"/>
            <a:fld id="{CAE68D05-F97D-467C-8401-71C6ABB950DF}" type="datetimeFigureOut">
              <a:rPr lang="en-US" smtClean="0"/>
              <a:t>9/12/2024</a:t>
            </a:fld>
            <a:endParaRPr lang="en-US"/>
          </a:p>
        </p:txBody>
      </p:sp>
      <p:sp>
        <p:nvSpPr>
          <p:cNvPr id="5" name="Footer Placeholder 4">
            <a:extLst>
              <a:ext uri="{FF2B5EF4-FFF2-40B4-BE49-F238E27FC236}">
                <a16:creationId xmlns:a16="http://schemas.microsoft.com/office/drawing/2014/main" id="{8AB81B38-4A7B-EE1E-4BA5-837259A78E56}"/>
              </a:ext>
            </a:extLst>
          </p:cNvPr>
          <p:cNvSpPr>
            <a:spLocks noGrp="1"/>
          </p:cNvSpPr>
          <p:nvPr>
            <p:ph type="ftr" sz="quarter" idx="11"/>
          </p:nvPr>
        </p:nvSpPr>
        <p:spPr>
          <a:xfrm>
            <a:off x="4038600" y="6356350"/>
            <a:ext cx="4114800" cy="365125"/>
          </a:xfrm>
          <a:prstGeom prst="rect">
            <a:avLst/>
          </a:prstGeom>
        </p:spPr>
        <p:txBody>
          <a:bodyPr rtlCol="0"/>
          <a:lstStyle/>
          <a:p>
            <a:pPr rtl="0"/>
            <a:endParaRPr lang="en-US"/>
          </a:p>
        </p:txBody>
      </p:sp>
      <p:sp>
        <p:nvSpPr>
          <p:cNvPr id="6" name="Slide Number Placeholder 5">
            <a:extLst>
              <a:ext uri="{FF2B5EF4-FFF2-40B4-BE49-F238E27FC236}">
                <a16:creationId xmlns:a16="http://schemas.microsoft.com/office/drawing/2014/main" id="{22C0CEF7-E0B5-773C-1043-A0CB6C1B52A3}"/>
              </a:ext>
            </a:extLst>
          </p:cNvPr>
          <p:cNvSpPr>
            <a:spLocks noGrp="1"/>
          </p:cNvSpPr>
          <p:nvPr>
            <p:ph type="sldNum" sz="quarter" idx="12"/>
          </p:nvPr>
        </p:nvSpPr>
        <p:spPr>
          <a:xfrm>
            <a:off x="8610600" y="6356350"/>
            <a:ext cx="2743200" cy="365125"/>
          </a:xfrm>
          <a:prstGeom prst="rect">
            <a:avLst/>
          </a:prstGeom>
        </p:spPr>
        <p:txBody>
          <a:bodyPr rtlCol="0"/>
          <a:lstStyle/>
          <a:p>
            <a:pPr rtl="0"/>
            <a:fld id="{F17297C8-E3B8-4F60-B00F-15138952CB46}" type="slidenum">
              <a:rPr lang="en-US" smtClean="0"/>
              <a:t>‹N°›</a:t>
            </a:fld>
            <a:endParaRPr lang="en-US"/>
          </a:p>
        </p:txBody>
      </p:sp>
    </p:spTree>
    <p:extLst>
      <p:ext uri="{BB962C8B-B14F-4D97-AF65-F5344CB8AC3E}">
        <p14:creationId xmlns:p14="http://schemas.microsoft.com/office/powerpoint/2010/main" val="367891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4.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
            </p:custDataLst>
            <p:extLst>
              <p:ext uri="{D42A27DB-BD31-4B8C-83A1-F6EECF244321}">
                <p14:modId xmlns:p14="http://schemas.microsoft.com/office/powerpoint/2010/main" val="2845258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889000" y="553442"/>
            <a:ext cx="10748264" cy="332399"/>
          </a:xfrm>
          <a:prstGeom prst="rect">
            <a:avLst/>
          </a:prstGeom>
        </p:spPr>
        <p:txBody>
          <a:bodyPr vert="horz" wrap="square" lIns="0" tIns="0" rIns="0" bIns="0" rtlCol="0" anchor="t">
            <a:spAutoFit/>
          </a:bodyPr>
          <a:lstStyle/>
          <a:p>
            <a:pPr rtl="0"/>
            <a:r>
              <a:rPr lang="fr"/>
              <a:t>Click to add title</a:t>
            </a:r>
          </a:p>
        </p:txBody>
      </p:sp>
      <p:sp>
        <p:nvSpPr>
          <p:cNvPr id="4" name="Text Placeholder 3"/>
          <p:cNvSpPr>
            <a:spLocks noGrp="1"/>
          </p:cNvSpPr>
          <p:nvPr>
            <p:ph type="body" idx="1"/>
          </p:nvPr>
        </p:nvSpPr>
        <p:spPr>
          <a:xfrm>
            <a:off x="334433" y="1825625"/>
            <a:ext cx="11302831" cy="4351338"/>
          </a:xfrm>
          <a:prstGeom prst="rect">
            <a:avLst/>
          </a:prstGeom>
        </p:spPr>
        <p:txBody>
          <a:bodyPr vert="horz" lIns="0" tIns="0" rIns="0" bIns="0" rtlCol="0">
            <a:noAutofit/>
          </a:body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a:p>
            <a:pPr lvl="5" rtl="0"/>
            <a:r>
              <a:rPr lang="fr"/>
              <a:t>Level six</a:t>
            </a:r>
          </a:p>
          <a:p>
            <a:pPr lvl="6" rtl="0"/>
            <a:r>
              <a:rPr lang="fr"/>
              <a:t>Level seven</a:t>
            </a:r>
          </a:p>
          <a:p>
            <a:pPr lvl="7" rtl="0"/>
            <a:r>
              <a:rPr lang="fr"/>
              <a:t>Level eight</a:t>
            </a:r>
          </a:p>
          <a:p>
            <a:pPr lvl="8" rtl="0"/>
            <a:r>
              <a:rPr lang="fr"/>
              <a:t>Level nine</a:t>
            </a:r>
          </a:p>
        </p:txBody>
      </p:sp>
    </p:spTree>
    <p:extLst>
      <p:ext uri="{BB962C8B-B14F-4D97-AF65-F5344CB8AC3E}">
        <p14:creationId xmlns:p14="http://schemas.microsoft.com/office/powerpoint/2010/main" val="32678984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825" r:id="rId3"/>
    <p:sldLayoutId id="2147483827" r:id="rId4"/>
    <p:sldLayoutId id="2147483815" r:id="rId5"/>
    <p:sldLayoutId id="2147483817"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08">
          <p15:clr>
            <a:srgbClr val="F26B43"/>
          </p15:clr>
        </p15:guide>
        <p15:guide id="3" pos="734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1C99F-FFCC-C423-131D-5D8B5B747CA5}"/>
              </a:ext>
            </a:extLst>
          </p:cNvPr>
          <p:cNvSpPr>
            <a:spLocks noGrp="1"/>
          </p:cNvSpPr>
          <p:nvPr>
            <p:ph type="title"/>
          </p:nvPr>
        </p:nvSpPr>
        <p:spPr>
          <a:xfrm>
            <a:off x="552449" y="365126"/>
            <a:ext cx="11039475" cy="692150"/>
          </a:xfrm>
          <a:prstGeom prst="rect">
            <a:avLst/>
          </a:prstGeom>
        </p:spPr>
        <p:txBody>
          <a:bodyPr vert="horz" lIns="91440" tIns="45720" rIns="91440" bIns="45720" rtlCol="0" anchor="ctr">
            <a:normAutofit/>
          </a:bodyPr>
          <a:lstStyle/>
          <a:p>
            <a:pPr rtl="0"/>
            <a:r>
              <a:rPr lang="fr"/>
              <a:t>Click to edit Master title style</a:t>
            </a:r>
          </a:p>
        </p:txBody>
      </p:sp>
      <p:sp>
        <p:nvSpPr>
          <p:cNvPr id="3" name="Text Placeholder 2">
            <a:extLst>
              <a:ext uri="{FF2B5EF4-FFF2-40B4-BE49-F238E27FC236}">
                <a16:creationId xmlns:a16="http://schemas.microsoft.com/office/drawing/2014/main" id="{2061C911-1B22-BBB4-381A-8770147060E1}"/>
              </a:ext>
            </a:extLst>
          </p:cNvPr>
          <p:cNvSpPr>
            <a:spLocks noGrp="1"/>
          </p:cNvSpPr>
          <p:nvPr>
            <p:ph type="body" idx="1"/>
          </p:nvPr>
        </p:nvSpPr>
        <p:spPr>
          <a:xfrm>
            <a:off x="523875" y="1371600"/>
            <a:ext cx="11087099" cy="4805363"/>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AutoShape 2" descr="Home">
            <a:extLst>
              <a:ext uri="{FF2B5EF4-FFF2-40B4-BE49-F238E27FC236}">
                <a16:creationId xmlns:a16="http://schemas.microsoft.com/office/drawing/2014/main" id="{E9A1AA76-8E4C-442F-9B13-EA4709C62422}"/>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 name="AutoShape 4" descr="Home">
            <a:extLst>
              <a:ext uri="{FF2B5EF4-FFF2-40B4-BE49-F238E27FC236}">
                <a16:creationId xmlns:a16="http://schemas.microsoft.com/office/drawing/2014/main" id="{61ADE8A4-81A6-4DE9-9A78-B601CAB7F95A}"/>
              </a:ext>
            </a:extLst>
          </p:cNvPr>
          <p:cNvSpPr>
            <a:spLocks noChangeAspect="1" noChangeArrowheads="1"/>
          </p:cNvSpPr>
          <p:nvPr userDrawn="1"/>
        </p:nvSpPr>
        <p:spPr bwMode="auto">
          <a:xfrm>
            <a:off x="6095999" y="3428999"/>
            <a:ext cx="5255623" cy="52556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a:p>
        </p:txBody>
      </p:sp>
      <p:pic>
        <p:nvPicPr>
          <p:cNvPr id="9" name="Graphic 8">
            <a:extLst>
              <a:ext uri="{FF2B5EF4-FFF2-40B4-BE49-F238E27FC236}">
                <a16:creationId xmlns:a16="http://schemas.microsoft.com/office/drawing/2014/main" id="{C0B0195D-F5D5-4872-B74B-29029296ED9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010431" y="6268485"/>
            <a:ext cx="1047750" cy="501582"/>
          </a:xfrm>
          <a:prstGeom prst="rect">
            <a:avLst/>
          </a:prstGeom>
        </p:spPr>
      </p:pic>
    </p:spTree>
    <p:extLst>
      <p:ext uri="{BB962C8B-B14F-4D97-AF65-F5344CB8AC3E}">
        <p14:creationId xmlns:p14="http://schemas.microsoft.com/office/powerpoint/2010/main" val="651073860"/>
      </p:ext>
    </p:extLst>
  </p:cSld>
  <p:clrMap bg1="lt1" tx1="dk1" bg2="lt2" tx2="dk2" accent1="accent1" accent2="accent2" accent3="accent3" accent4="accent4" accent5="accent5" accent6="accent6" hlink="hlink" folHlink="folHlink"/>
  <p:sldLayoutIdLst>
    <p:sldLayoutId id="2147483836" r:id="rId1"/>
    <p:sldLayoutId id="2147483850" r:id="rId2"/>
    <p:sldLayoutId id="2147483837" r:id="rId3"/>
    <p:sldLayoutId id="2147483847" r:id="rId4"/>
    <p:sldLayoutId id="2147483849" r:id="rId5"/>
    <p:sldLayoutId id="2147483852" r:id="rId6"/>
    <p:sldLayoutId id="2147483853" r:id="rId7"/>
    <p:sldLayoutId id="2147483854" r:id="rId8"/>
    <p:sldLayoutId id="2147483855" r:id="rId9"/>
    <p:sldLayoutId id="2147483856" r:id="rId10"/>
    <p:sldLayoutId id="2147483858" r:id="rId11"/>
    <p:sldLayoutId id="2147483859" r:id="rId12"/>
    <p:sldLayoutId id="2147483860" r:id="rId13"/>
  </p:sldLayoutIdLst>
  <p:txStyles>
    <p:titleStyle>
      <a:lvl1pPr algn="l" defTabSz="914400" rtl="0" eaLnBrk="1" latinLnBrk="0" hangingPunct="1">
        <a:lnSpc>
          <a:spcPct val="90000"/>
        </a:lnSpc>
        <a:spcBef>
          <a:spcPct val="0"/>
        </a:spcBef>
        <a:buNone/>
        <a:defRPr sz="2800" b="1" kern="1200">
          <a:solidFill>
            <a:srgbClr val="051291"/>
          </a:solidFill>
          <a:latin typeface="Poppins" panose="00000500000000000000" pitchFamily="2" charset="0"/>
          <a:ea typeface="+mj-ea"/>
          <a:cs typeface="Poppins" panose="000005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7" name="Picture 6" descr="A person wearing a protective suit and gloves&#10;&#10;Description automatically generated">
            <a:extLst>
              <a:ext uri="{FF2B5EF4-FFF2-40B4-BE49-F238E27FC236}">
                <a16:creationId xmlns:a16="http://schemas.microsoft.com/office/drawing/2014/main" id="{110C4F2B-623E-0923-5434-184B6381792E}"/>
              </a:ext>
            </a:extLst>
          </p:cNvPr>
          <p:cNvPicPr>
            <a:picLocks noChangeAspect="1"/>
          </p:cNvPicPr>
          <p:nvPr/>
        </p:nvPicPr>
        <p:blipFill rotWithShape="1">
          <a:blip r:embed="rId3"/>
          <a:srcRect t="2877" b="2558"/>
          <a:stretch/>
        </p:blipFill>
        <p:spPr>
          <a:xfrm>
            <a:off x="2522358" y="10"/>
            <a:ext cx="9669642" cy="6857990"/>
          </a:xfrm>
          <a:prstGeom prst="rect">
            <a:avLst/>
          </a:prstGeom>
        </p:spPr>
      </p:pic>
      <p:sp>
        <p:nvSpPr>
          <p:cNvPr id="25"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3">
            <a:extLst>
              <a:ext uri="{FF2B5EF4-FFF2-40B4-BE49-F238E27FC236}">
                <a16:creationId xmlns:a16="http://schemas.microsoft.com/office/drawing/2014/main" id="{4C071B59-F126-F10C-E518-B5DFACBEC111}"/>
              </a:ext>
            </a:extLst>
          </p:cNvPr>
          <p:cNvSpPr>
            <a:spLocks noGrp="1"/>
          </p:cNvSpPr>
          <p:nvPr>
            <p:ph type="title"/>
          </p:nvPr>
        </p:nvSpPr>
        <p:spPr>
          <a:xfrm>
            <a:off x="157444" y="1134562"/>
            <a:ext cx="6221631" cy="2815391"/>
          </a:xfrm>
          <a:noFill/>
        </p:spPr>
        <p:txBody>
          <a:bodyPr vert="horz" lIns="91440" tIns="45720" rIns="91440" bIns="45720" rtlCol="0" anchor="b">
            <a:normAutofit/>
          </a:bodyPr>
          <a:lstStyle/>
          <a:p>
            <a:pPr rtl="0"/>
            <a:r>
              <a:rPr lang="fr" sz="3600" b="1">
                <a:solidFill>
                  <a:srgbClr val="051291"/>
                </a:solidFill>
                <a:latin typeface="Poppins"/>
                <a:cs typeface="Poppins"/>
              </a:rPr>
              <a:t>Recommandations du </a:t>
            </a:r>
            <a:r>
              <a:rPr lang="fr" sz="3600">
                <a:latin typeface="Poppins"/>
                <a:cs typeface="Poppins"/>
              </a:rPr>
              <a:t>groupe</a:t>
            </a:r>
            <a:r>
              <a:rPr lang="fr" sz="3600" b="1">
                <a:solidFill>
                  <a:srgbClr val="051291"/>
                </a:solidFill>
                <a:latin typeface="Poppins"/>
                <a:cs typeface="Poppins"/>
              </a:rPr>
              <a:t> stratégique consultatif d’experts (SAGE) sur les vaccins contre Ebola</a:t>
            </a:r>
            <a:endParaRPr lang="en-US" sz="7200" b="1" dirty="0">
              <a:solidFill>
                <a:srgbClr val="051291"/>
              </a:solidFill>
              <a:latin typeface="Poppins"/>
              <a:cs typeface="Poppins"/>
            </a:endParaRPr>
          </a:p>
        </p:txBody>
      </p:sp>
      <p:pic>
        <p:nvPicPr>
          <p:cNvPr id="2" name="Graphic 1">
            <a:extLst>
              <a:ext uri="{FF2B5EF4-FFF2-40B4-BE49-F238E27FC236}">
                <a16:creationId xmlns:a16="http://schemas.microsoft.com/office/drawing/2014/main" id="{7D2E3E4D-EB71-0EAC-1ED4-2440AA9256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7089" y="225682"/>
            <a:ext cx="1643452" cy="716854"/>
          </a:xfrm>
          <a:prstGeom prst="rect">
            <a:avLst/>
          </a:prstGeom>
        </p:spPr>
      </p:pic>
      <p:pic>
        <p:nvPicPr>
          <p:cNvPr id="9" name="Picture 8">
            <a:extLst>
              <a:ext uri="{FF2B5EF4-FFF2-40B4-BE49-F238E27FC236}">
                <a16:creationId xmlns:a16="http://schemas.microsoft.com/office/drawing/2014/main" id="{C0F10B34-1851-4F4A-822F-057387F84B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23027" y="6424674"/>
            <a:ext cx="1807514" cy="338050"/>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E416A8A8-BE4F-425B-BABD-3676781DC782}"/>
              </a:ext>
            </a:extLst>
          </p:cNvPr>
          <p:cNvSpPr>
            <a:spLocks noGrp="1"/>
          </p:cNvSpPr>
          <p:nvPr>
            <p:ph type="body" idx="1"/>
          </p:nvPr>
        </p:nvSpPr>
        <p:spPr/>
        <p:txBody>
          <a:bodyPr vert="horz" lIns="91440" tIns="45720" rIns="91440" bIns="45720" rtlCol="0" anchor="t">
            <a:normAutofit/>
          </a:bodyPr>
          <a:lstStyle/>
          <a:p>
            <a:pPr rtl="0"/>
            <a:r>
              <a:rPr lang="fr" b="1" dirty="0">
                <a:cs typeface="Calibri"/>
              </a:rPr>
              <a:t> </a:t>
            </a:r>
            <a:endParaRPr lang="en-US" b="1" dirty="0"/>
          </a:p>
        </p:txBody>
      </p:sp>
      <p:sp>
        <p:nvSpPr>
          <p:cNvPr id="3" name="ZoneTexte 2">
            <a:extLst>
              <a:ext uri="{FF2B5EF4-FFF2-40B4-BE49-F238E27FC236}">
                <a16:creationId xmlns:a16="http://schemas.microsoft.com/office/drawing/2014/main" id="{5AEB5218-9DA8-09C8-5B23-909EC4BCB359}"/>
              </a:ext>
            </a:extLst>
          </p:cNvPr>
          <p:cNvSpPr txBox="1"/>
          <p:nvPr/>
        </p:nvSpPr>
        <p:spPr>
          <a:xfrm>
            <a:off x="917759" y="4691943"/>
            <a:ext cx="32103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solidFill>
                  <a:srgbClr val="051291"/>
                </a:solidFill>
                <a:ea typeface="Calibri"/>
                <a:cs typeface="Calibri"/>
              </a:rPr>
              <a:t>Réunion des directeurs PEV</a:t>
            </a:r>
          </a:p>
          <a:p>
            <a:r>
              <a:rPr lang="fr-FR" b="1">
                <a:solidFill>
                  <a:srgbClr val="051291"/>
                </a:solidFill>
                <a:ea typeface="Calibri"/>
                <a:cs typeface="Calibri"/>
              </a:rPr>
              <a:t>Kinshasa, 12 septembre 2024</a:t>
            </a:r>
          </a:p>
        </p:txBody>
      </p:sp>
    </p:spTree>
    <p:extLst>
      <p:ext uri="{BB962C8B-B14F-4D97-AF65-F5344CB8AC3E}">
        <p14:creationId xmlns:p14="http://schemas.microsoft.com/office/powerpoint/2010/main" val="308680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FFCF2-DB61-6648-66E6-40E6F3DA2EA1}"/>
              </a:ext>
            </a:extLst>
          </p:cNvPr>
          <p:cNvSpPr>
            <a:spLocks noGrp="1"/>
          </p:cNvSpPr>
          <p:nvPr>
            <p:ph type="title"/>
          </p:nvPr>
        </p:nvSpPr>
        <p:spPr/>
        <p:txBody>
          <a:bodyPr rtlCol="0">
            <a:noAutofit/>
          </a:bodyPr>
          <a:lstStyle/>
          <a:p>
            <a:pPr rtl="0"/>
            <a:r>
              <a:rPr lang="fr" sz="2500" dirty="0">
                <a:latin typeface="Poppins"/>
                <a:cs typeface="Poppins"/>
              </a:rPr>
              <a:t>Utilisation des </a:t>
            </a:r>
            <a:r>
              <a:rPr lang="fr" sz="2500" dirty="0">
                <a:solidFill>
                  <a:srgbClr val="051291"/>
                </a:solidFill>
                <a:latin typeface="Poppins"/>
                <a:cs typeface="Poppins"/>
              </a:rPr>
              <a:t> vaccins contre le virus Ebola : flambées épidémiques (</a:t>
            </a:r>
            <a:r>
              <a:rPr lang="fr" sz="2500" i="1" dirty="0">
                <a:latin typeface="Poppins"/>
                <a:cs typeface="Poppins"/>
              </a:rPr>
              <a:t>vaccination en ceinture</a:t>
            </a:r>
            <a:r>
              <a:rPr lang="fr" sz="2500" i="1" dirty="0">
                <a:solidFill>
                  <a:srgbClr val="051291"/>
                </a:solidFill>
                <a:latin typeface="Poppins"/>
                <a:cs typeface="Poppins"/>
              </a:rPr>
              <a:t>)</a:t>
            </a:r>
            <a:endParaRPr lang="en-US" sz="2500" i="1" dirty="0">
              <a:latin typeface="Poppins"/>
              <a:cs typeface="Poppins"/>
            </a:endParaRPr>
          </a:p>
        </p:txBody>
      </p:sp>
      <p:sp>
        <p:nvSpPr>
          <p:cNvPr id="2" name="Content Placeholder 1">
            <a:extLst>
              <a:ext uri="{FF2B5EF4-FFF2-40B4-BE49-F238E27FC236}">
                <a16:creationId xmlns:a16="http://schemas.microsoft.com/office/drawing/2014/main" id="{BFA4A0DE-E0CB-4BFE-AFC1-43810B347189}"/>
              </a:ext>
            </a:extLst>
          </p:cNvPr>
          <p:cNvSpPr>
            <a:spLocks noGrp="1"/>
          </p:cNvSpPr>
          <p:nvPr>
            <p:ph idx="1"/>
          </p:nvPr>
        </p:nvSpPr>
        <p:spPr/>
        <p:txBody>
          <a:bodyPr vert="horz" lIns="91440" tIns="45720" rIns="91440" bIns="45720" rtlCol="0" anchor="t">
            <a:normAutofit lnSpcReduction="10000"/>
          </a:bodyPr>
          <a:lstStyle/>
          <a:p>
            <a:pPr marL="207645" indent="-207645" algn="just"/>
            <a:r>
              <a:rPr lang="fr" sz="2000" dirty="0"/>
              <a:t>Il convient de recourir à la vaccination en ceinture en recensant les personnes qui présentent un risque immédiat de la maladie à virus Ebola et en leur proposant de se faire vacciner, c'est-à-dire les contacts et les contacts des contacts autour de chaque cas de la maladie à virus Ebola dont les symptômes sont apparus au cours des 21 jours précédents.</a:t>
            </a:r>
            <a:endParaRPr lang="en-US" dirty="0"/>
          </a:p>
          <a:p>
            <a:pPr marL="207645" indent="-207645" algn="just"/>
            <a:r>
              <a:rPr lang="fr" sz="2000" dirty="0"/>
              <a:t>La vaccination en ceinture autour de chaque cas, doit être mise en place le plus tôt possible.</a:t>
            </a:r>
            <a:endParaRPr lang="en-US" sz="2000" dirty="0">
              <a:cs typeface="Calibri" panose="020F0502020204030204"/>
            </a:endParaRPr>
          </a:p>
          <a:p>
            <a:pPr marL="207645" indent="-207645" algn="just"/>
            <a:r>
              <a:rPr lang="fr" sz="2000" dirty="0"/>
              <a:t>Les contacts éligibles et les contacts des contacts doivent recevoir une dose de vaccin </a:t>
            </a:r>
            <a:r>
              <a:rPr lang="fr" sz="2000" dirty="0" err="1"/>
              <a:t>rVSVΔG</a:t>
            </a:r>
            <a:r>
              <a:rPr lang="fr" sz="2000" dirty="0"/>
              <a:t>-ZEBOV-GP (</a:t>
            </a:r>
            <a:r>
              <a:rPr lang="fr" sz="2000" dirty="0" err="1"/>
              <a:t>Ervebo</a:t>
            </a:r>
            <a:r>
              <a:rPr lang="fr" sz="2000" dirty="0"/>
              <a:t>), quels que soient leurs antécédents de la maladie à virus Ebola.</a:t>
            </a:r>
            <a:endParaRPr lang="en-US" sz="2000" dirty="0">
              <a:cs typeface="Calibri" panose="020F0502020204030204"/>
            </a:endParaRPr>
          </a:p>
          <a:p>
            <a:pPr marL="207645" indent="-207645" algn="just" rtl="0">
              <a:buFont typeface="Arial" panose="020B0604020202020204" pitchFamily="34" charset="0"/>
              <a:buChar char="•"/>
            </a:pPr>
            <a:r>
              <a:rPr lang="fr" sz="2000" dirty="0"/>
              <a:t>La vaccination des « contacts de troisième niveau » avec une dose de vaccin rVSVΔG-ZEBOV-GP ne devrait être envisagée que si des ressources et des doses de vaccin sont disponibles en quantité suffisante, et une fois que la vaccination des personnes présentant un risque plus élevé de la maladie aura été effectuée.</a:t>
            </a:r>
            <a:endParaRPr lang="en-US" sz="2000" dirty="0">
              <a:cs typeface="Calibri" panose="020F0502020204030204"/>
            </a:endParaRPr>
          </a:p>
          <a:p>
            <a:pPr marL="207645" indent="-207645" algn="just" rtl="0">
              <a:buFont typeface="Arial" panose="020B0604020202020204" pitchFamily="34" charset="0"/>
              <a:buChar char="•"/>
            </a:pPr>
            <a:r>
              <a:rPr lang="fr" sz="2000" dirty="0"/>
              <a:t>Le vaccin rVSVΔG-ZEBOV-GP peut être utilisé chez tous les individus, y compris chez les nourrissons, les enfants de la naissance à 17 ans, les femmes enceintes et les femmes allaitantes.</a:t>
            </a:r>
            <a:endParaRPr lang="en-GB" sz="2000" dirty="0">
              <a:ea typeface="Calibri"/>
              <a:cs typeface="Calibri" panose="020F0502020204030204"/>
            </a:endParaRPr>
          </a:p>
          <a:p>
            <a:pPr marL="207645" indent="-207645" algn="just"/>
            <a:r>
              <a:rPr lang="fr" sz="2000" dirty="0"/>
              <a:t>Le schéma à deux doses Ad26.ZEBOV et MVA-BN-Filo du vaccin contre Ebola n'est pas adapté à la vaccination des populations à l'intérieur des ceintures.</a:t>
            </a:r>
            <a:endParaRPr lang="en-GB" sz="2000" dirty="0">
              <a:cs typeface="Calibri" panose="020F0502020204030204"/>
            </a:endParaRPr>
          </a:p>
        </p:txBody>
      </p:sp>
    </p:spTree>
    <p:extLst>
      <p:ext uri="{BB962C8B-B14F-4D97-AF65-F5344CB8AC3E}">
        <p14:creationId xmlns:p14="http://schemas.microsoft.com/office/powerpoint/2010/main" val="407466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FFCF2-DB61-6648-66E6-40E6F3DA2EA1}"/>
              </a:ext>
            </a:extLst>
          </p:cNvPr>
          <p:cNvSpPr>
            <a:spLocks noGrp="1"/>
          </p:cNvSpPr>
          <p:nvPr>
            <p:ph type="title"/>
          </p:nvPr>
        </p:nvSpPr>
        <p:spPr/>
        <p:txBody>
          <a:bodyPr rtlCol="0">
            <a:normAutofit fontScale="90000"/>
          </a:bodyPr>
          <a:lstStyle/>
          <a:p>
            <a:pPr rtl="0"/>
            <a:r>
              <a:rPr lang="fr" dirty="0">
                <a:latin typeface="Poppins"/>
                <a:cs typeface="Poppins"/>
              </a:rPr>
              <a:t>Utilisation des </a:t>
            </a:r>
            <a:r>
              <a:rPr lang="fr" dirty="0">
                <a:solidFill>
                  <a:srgbClr val="051291"/>
                </a:solidFill>
                <a:latin typeface="Poppins"/>
                <a:cs typeface="Poppins"/>
              </a:rPr>
              <a:t> vaccins contre le virus Ebola : flambées épidémiques (</a:t>
            </a:r>
            <a:r>
              <a:rPr lang="en" i="1" dirty="0">
                <a:latin typeface="Poppins"/>
                <a:cs typeface="Poppins"/>
              </a:rPr>
              <a:t>vaccination hors le ring</a:t>
            </a:r>
            <a:r>
              <a:rPr lang="en" dirty="0">
                <a:latin typeface="Poppins"/>
                <a:cs typeface="Poppins"/>
              </a:rPr>
              <a:t>)</a:t>
            </a:r>
            <a:endParaRPr lang="en-US" i="1" dirty="0">
              <a:latin typeface="Poppins"/>
              <a:cs typeface="Poppins"/>
            </a:endParaRPr>
          </a:p>
        </p:txBody>
      </p:sp>
      <p:sp>
        <p:nvSpPr>
          <p:cNvPr id="2" name="Content Placeholder 1">
            <a:extLst>
              <a:ext uri="{FF2B5EF4-FFF2-40B4-BE49-F238E27FC236}">
                <a16:creationId xmlns:a16="http://schemas.microsoft.com/office/drawing/2014/main" id="{7509A527-E0EB-45AC-9C16-E0B648361DC0}"/>
              </a:ext>
            </a:extLst>
          </p:cNvPr>
          <p:cNvSpPr>
            <a:spLocks noGrp="1"/>
          </p:cNvSpPr>
          <p:nvPr>
            <p:ph idx="1"/>
          </p:nvPr>
        </p:nvSpPr>
        <p:spPr/>
        <p:txBody>
          <a:bodyPr vert="horz" lIns="91440" tIns="45720" rIns="91440" bIns="45720" rtlCol="0" anchor="t">
            <a:normAutofit/>
          </a:bodyPr>
          <a:lstStyle/>
          <a:p>
            <a:pPr algn="just" rtl="0"/>
            <a:r>
              <a:rPr lang="fr" sz="2000" dirty="0"/>
              <a:t>Les travailleurs de la santé/travailleurs de première ligne exerçant dans des zones où des cas de la maladie à virus Ebola ont été confirmés devraient recevoir une dose de vaccin rVSVΔG-ZEBOV-GP. </a:t>
            </a:r>
          </a:p>
          <a:p>
            <a:pPr marL="207935" indent="-207935" algn="just" rtl="0">
              <a:buFont typeface="Arial" panose="020B0604020202020204" pitchFamily="34" charset="0"/>
              <a:buChar char="•"/>
            </a:pPr>
            <a:r>
              <a:rPr lang="fr" sz="2000" dirty="0"/>
              <a:t>Dans les zones où l'on estime que la flambée est susceptible de se propager, les travailleurs de la santé et les travailleurs de première ligne sont moins exposés au risque de la maladie que dans les zones où l'incidence des cas de maladie a été confirmée, mais il convient de leur proposer un des vaccins anti-Ebola préqualifiés par l'OMS.</a:t>
            </a:r>
          </a:p>
          <a:p>
            <a:pPr marL="207935" indent="-207935" algn="just" rtl="0">
              <a:buFont typeface="Arial" panose="020B0604020202020204" pitchFamily="34" charset="0"/>
              <a:buChar char="•"/>
            </a:pPr>
            <a:endParaRPr lang="fr" sz="2000" dirty="0"/>
          </a:p>
          <a:p>
            <a:pPr marL="0" indent="0" algn="just" rtl="0">
              <a:buNone/>
            </a:pPr>
            <a:r>
              <a:rPr lang="fr" sz="2000" b="1" dirty="0"/>
              <a:t>*En fonction de la disponibilité, le vaccin rVSVΔG-ZEBOV-GP ne doit être utilisé que si l'offre est suffisante pour vacciner les populations à haut risque. </a:t>
            </a:r>
            <a:endParaRPr lang="en-US" sz="2000" b="1" dirty="0"/>
          </a:p>
          <a:p>
            <a:pPr rtl="0"/>
            <a:endParaRPr lang="en-US" dirty="0"/>
          </a:p>
        </p:txBody>
      </p:sp>
    </p:spTree>
    <p:extLst>
      <p:ext uri="{BB962C8B-B14F-4D97-AF65-F5344CB8AC3E}">
        <p14:creationId xmlns:p14="http://schemas.microsoft.com/office/powerpoint/2010/main" val="1192966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FFCF2-DB61-6648-66E6-40E6F3DA2EA1}"/>
              </a:ext>
            </a:extLst>
          </p:cNvPr>
          <p:cNvSpPr>
            <a:spLocks noGrp="1"/>
          </p:cNvSpPr>
          <p:nvPr>
            <p:ph type="title"/>
          </p:nvPr>
        </p:nvSpPr>
        <p:spPr/>
        <p:txBody>
          <a:bodyPr rtlCol="0">
            <a:normAutofit/>
          </a:bodyPr>
          <a:lstStyle/>
          <a:p>
            <a:pPr rtl="0"/>
            <a:r>
              <a:rPr lang="fr" dirty="0">
                <a:latin typeface="Poppins"/>
                <a:cs typeface="Poppins"/>
              </a:rPr>
              <a:t>Utilisation des vaccins Ebola</a:t>
            </a:r>
            <a:r>
              <a:rPr lang="fr" dirty="0">
                <a:solidFill>
                  <a:srgbClr val="051291"/>
                </a:solidFill>
                <a:latin typeface="Poppins"/>
                <a:cs typeface="Poppins"/>
              </a:rPr>
              <a:t>: r</a:t>
            </a:r>
            <a:r>
              <a:rPr lang="fr" dirty="0">
                <a:latin typeface="Poppins"/>
                <a:cs typeface="Poppins"/>
              </a:rPr>
              <a:t>evaccination</a:t>
            </a:r>
          </a:p>
        </p:txBody>
      </p:sp>
      <p:sp>
        <p:nvSpPr>
          <p:cNvPr id="9" name="Content Placeholder 8">
            <a:extLst>
              <a:ext uri="{FF2B5EF4-FFF2-40B4-BE49-F238E27FC236}">
                <a16:creationId xmlns:a16="http://schemas.microsoft.com/office/drawing/2014/main" id="{4647071F-980D-45BF-834F-C48F53D13F35}"/>
              </a:ext>
            </a:extLst>
          </p:cNvPr>
          <p:cNvSpPr>
            <a:spLocks noGrp="1"/>
          </p:cNvSpPr>
          <p:nvPr>
            <p:ph idx="1"/>
          </p:nvPr>
        </p:nvSpPr>
        <p:spPr/>
        <p:txBody>
          <a:bodyPr vert="horz" lIns="91440" tIns="45720" rIns="91440" bIns="45720" rtlCol="0" anchor="t">
            <a:normAutofit fontScale="70000" lnSpcReduction="20000"/>
          </a:bodyPr>
          <a:lstStyle/>
          <a:p>
            <a:pPr marL="207645" indent="-207645" algn="just"/>
            <a:r>
              <a:rPr lang="fr" sz="2800" dirty="0"/>
              <a:t>Les</a:t>
            </a:r>
            <a:r>
              <a:rPr lang="fr"/>
              <a:t> contacts</a:t>
            </a:r>
            <a:r>
              <a:rPr lang="fr" sz="2800"/>
              <a:t> </a:t>
            </a:r>
            <a:r>
              <a:rPr lang="fr"/>
              <a:t>d'un cas d'Ebola</a:t>
            </a:r>
            <a:r>
              <a:rPr lang="fr" sz="2800"/>
              <a:t> </a:t>
            </a:r>
            <a:r>
              <a:rPr lang="fr" sz="2800" dirty="0"/>
              <a:t>ayant précédemment reçu une dose de </a:t>
            </a:r>
            <a:r>
              <a:rPr lang="fr" sz="2800" err="1"/>
              <a:t>rVSVΔG</a:t>
            </a:r>
            <a:r>
              <a:rPr lang="fr" sz="2800" dirty="0"/>
              <a:t>-ZEBOV-GP ou le</a:t>
            </a:r>
            <a:r>
              <a:rPr lang="fr"/>
              <a:t> vaccin</a:t>
            </a:r>
            <a:r>
              <a:rPr lang="fr" sz="2800" dirty="0"/>
              <a:t> à deux doses</a:t>
            </a:r>
            <a:r>
              <a:rPr lang="fr"/>
              <a:t>,</a:t>
            </a:r>
            <a:r>
              <a:rPr lang="fr" sz="2800" dirty="0"/>
              <a:t> Ad26.ZEBOV et MVA-BN-</a:t>
            </a:r>
            <a:r>
              <a:rPr lang="fr" sz="2800" err="1"/>
              <a:t>Filo</a:t>
            </a:r>
            <a:r>
              <a:rPr lang="fr" sz="2800" dirty="0"/>
              <a:t> au cours des six mois précédents n'ont pas besoin d'une dose supplémentaire.</a:t>
            </a:r>
            <a:endParaRPr lang="fr-FR"/>
          </a:p>
          <a:p>
            <a:pPr marL="207645" indent="-207645" algn="just" rtl="0">
              <a:buFont typeface="Arial" panose="020B0604020202020204" pitchFamily="34" charset="0"/>
              <a:buChar char="•"/>
            </a:pPr>
            <a:endParaRPr lang="en-US" sz="2800">
              <a:ea typeface="Calibri" panose="020F0502020204030204"/>
              <a:cs typeface="Calibri" panose="020F0502020204030204"/>
            </a:endParaRPr>
          </a:p>
          <a:p>
            <a:pPr marL="207645" indent="-207645" algn="just"/>
            <a:r>
              <a:rPr lang="fr" sz="2800" dirty="0"/>
              <a:t>Compte tenu de l'insuffisance des données sur la durée de la protection et par mesure de précaution, les</a:t>
            </a:r>
            <a:r>
              <a:rPr lang="fr"/>
              <a:t> contacts</a:t>
            </a:r>
            <a:r>
              <a:rPr lang="fr" sz="2800"/>
              <a:t> </a:t>
            </a:r>
            <a:r>
              <a:rPr lang="fr"/>
              <a:t>listés, qu'ils soient vaccinés </a:t>
            </a:r>
            <a:r>
              <a:rPr lang="fr" sz="2800" dirty="0"/>
              <a:t>avec un schéma complet de l'un ou l'autre vaccin plus de 6 mois auparavant devraient se voir proposer une dose supplémentaire de vaccin </a:t>
            </a:r>
            <a:r>
              <a:rPr lang="fr" sz="2800" err="1"/>
              <a:t>rVSVΔG</a:t>
            </a:r>
            <a:r>
              <a:rPr lang="fr" sz="2800" dirty="0"/>
              <a:t>-ZEBOV-GP.</a:t>
            </a:r>
            <a:endParaRPr lang="fr" sz="2800">
              <a:ea typeface="Calibri"/>
              <a:cs typeface="Calibri"/>
            </a:endParaRPr>
          </a:p>
          <a:p>
            <a:pPr marL="207645" indent="-207645" algn="just" rtl="0">
              <a:buFont typeface="Arial" panose="020B0604020202020204" pitchFamily="34" charset="0"/>
              <a:buChar char="•"/>
            </a:pPr>
            <a:endParaRPr lang="en-US" sz="2800">
              <a:ea typeface="Calibri" panose="020F0502020204030204"/>
              <a:cs typeface="Calibri" panose="020F0502020204030204"/>
            </a:endParaRPr>
          </a:p>
          <a:p>
            <a:pPr marL="207645" indent="-207645" algn="just" rtl="0">
              <a:buFont typeface="Arial" panose="020B0604020202020204" pitchFamily="34" charset="0"/>
              <a:buChar char="•"/>
            </a:pPr>
            <a:r>
              <a:rPr lang="fr" sz="2800" dirty="0"/>
              <a:t>Le SAGE ne recommande pas de nouvelle dose aux personnes déjà vaccinées au </a:t>
            </a:r>
            <a:r>
              <a:rPr lang="fr" sz="2800" err="1"/>
              <a:t>rVSVΔG</a:t>
            </a:r>
            <a:r>
              <a:rPr lang="fr" sz="2800" dirty="0"/>
              <a:t>-ZEBOV-GP qui ne se trouvent pas à l'intérieur des </a:t>
            </a:r>
            <a:r>
              <a:rPr lang="fr"/>
              <a:t>anneaux</a:t>
            </a:r>
            <a:r>
              <a:rPr lang="fr" sz="2800" dirty="0"/>
              <a:t> (c'est-à-dire si elles ne sont pas des contacts ou des contacts de contacts d'un cas de maladie à virus Ebola confirmé par un incident (apparition au cours des 21 derniers jours)).</a:t>
            </a:r>
            <a:endParaRPr lang="fr" sz="2800">
              <a:ea typeface="Calibri"/>
              <a:cs typeface="Calibri"/>
            </a:endParaRPr>
          </a:p>
          <a:p>
            <a:pPr marL="0" indent="0" algn="just" rtl="0">
              <a:buNone/>
            </a:pPr>
            <a:endParaRPr lang="en-US" sz="2800" dirty="0">
              <a:highlight>
                <a:srgbClr val="FFFF00"/>
              </a:highlight>
            </a:endParaRPr>
          </a:p>
          <a:p>
            <a:pPr marL="207645" indent="-207645" algn="just" rtl="0">
              <a:buFont typeface="Arial" panose="020B0604020202020204" pitchFamily="34" charset="0"/>
              <a:buChar char="•"/>
            </a:pPr>
            <a:r>
              <a:rPr lang="fr" sz="2800" dirty="0"/>
              <a:t>SAGE a indiqué qu'il convenait d'évaluer, au niveau local, le rapport bénéfice/risque de l'administration de plus de deux doses et la possibilité d'offrir des doses supplémentaires, en tenant compte du risque d'exposition, de l'accès aux vaccins, des problèmes de sécurité et de l'acceptation de la part de la communauté.</a:t>
            </a:r>
            <a:endParaRPr lang="fr" sz="2800">
              <a:ea typeface="Calibri"/>
              <a:cs typeface="Calibri"/>
            </a:endParaRPr>
          </a:p>
          <a:p>
            <a:pPr rtl="0"/>
            <a:endParaRPr lang="en-US" dirty="0"/>
          </a:p>
        </p:txBody>
      </p:sp>
      <p:sp>
        <p:nvSpPr>
          <p:cNvPr id="3" name="Slide Number Placeholder 2">
            <a:extLst>
              <a:ext uri="{FF2B5EF4-FFF2-40B4-BE49-F238E27FC236}">
                <a16:creationId xmlns:a16="http://schemas.microsoft.com/office/drawing/2014/main" id="{D9D802FA-5BA8-06A9-526B-87402BAE21BF}"/>
              </a:ext>
            </a:extLst>
          </p:cNvPr>
          <p:cNvSpPr>
            <a:spLocks noGrp="1"/>
          </p:cNvSpPr>
          <p:nvPr>
            <p:ph type="sldNum" sz="quarter" idx="12"/>
          </p:nvPr>
        </p:nvSpPr>
        <p:spPr/>
        <p:txBody>
          <a:bodyPr rtlCol="0"/>
          <a:lstStyle/>
          <a:p>
            <a:pPr rtl="0"/>
            <a:fld id="{E2E31AFC-DF42-41A5-B57C-06A83BBA6616}" type="slidenum">
              <a:rPr lang="en-GB" smtClean="0"/>
              <a:pPr/>
              <a:t>4</a:t>
            </a:fld>
            <a:endParaRPr lang="en-GB"/>
          </a:p>
        </p:txBody>
      </p:sp>
    </p:spTree>
    <p:extLst>
      <p:ext uri="{BB962C8B-B14F-4D97-AF65-F5344CB8AC3E}">
        <p14:creationId xmlns:p14="http://schemas.microsoft.com/office/powerpoint/2010/main" val="1840502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23C2-1E02-40FD-9D27-31F96A25010D}"/>
              </a:ext>
            </a:extLst>
          </p:cNvPr>
          <p:cNvSpPr>
            <a:spLocks noGrp="1"/>
          </p:cNvSpPr>
          <p:nvPr>
            <p:ph type="title"/>
          </p:nvPr>
        </p:nvSpPr>
        <p:spPr/>
        <p:txBody>
          <a:bodyPr rtlCol="0">
            <a:noAutofit/>
          </a:bodyPr>
          <a:lstStyle/>
          <a:p>
            <a:pPr rtl="0"/>
            <a:r>
              <a:rPr dirty="0" err="1"/>
              <a:t>Utilisation</a:t>
            </a:r>
            <a:r>
              <a:rPr dirty="0"/>
              <a:t> des </a:t>
            </a:r>
            <a:r>
              <a:rPr dirty="0" err="1"/>
              <a:t>vaccins</a:t>
            </a:r>
            <a:r>
              <a:rPr dirty="0"/>
              <a:t> Ebola: </a:t>
            </a:r>
            <a:r>
              <a:rPr lang="en-US" dirty="0"/>
              <a:t>v</a:t>
            </a:r>
            <a:r>
              <a:rPr dirty="0"/>
              <a:t>accination </a:t>
            </a:r>
            <a:r>
              <a:rPr dirty="0" err="1"/>
              <a:t>préventive</a:t>
            </a:r>
            <a:endParaRPr lang="en-US" dirty="0">
              <a:latin typeface="Poppins"/>
              <a:cs typeface="Poppins"/>
            </a:endParaRPr>
          </a:p>
        </p:txBody>
      </p:sp>
      <p:sp>
        <p:nvSpPr>
          <p:cNvPr id="3" name="Content Placeholder 2">
            <a:extLst>
              <a:ext uri="{FF2B5EF4-FFF2-40B4-BE49-F238E27FC236}">
                <a16:creationId xmlns:a16="http://schemas.microsoft.com/office/drawing/2014/main" id="{F68252DE-3FF1-470E-84E5-2DF6ED5C7D54}"/>
              </a:ext>
            </a:extLst>
          </p:cNvPr>
          <p:cNvSpPr>
            <a:spLocks noGrp="1"/>
          </p:cNvSpPr>
          <p:nvPr>
            <p:ph idx="1"/>
          </p:nvPr>
        </p:nvSpPr>
        <p:spPr/>
        <p:txBody>
          <a:bodyPr vert="horz" lIns="91440" tIns="45720" rIns="91440" bIns="45720" rtlCol="0" anchor="t">
            <a:normAutofit/>
          </a:bodyPr>
          <a:lstStyle/>
          <a:p>
            <a:pPr marL="207645" indent="-207645" algn="just" rtl="0">
              <a:buFont typeface="Arial" panose="020B0604020202020204" pitchFamily="34" charset="0"/>
              <a:buChar char="•"/>
            </a:pPr>
            <a:r>
              <a:rPr lang="fr" sz="2000" dirty="0"/>
              <a:t>Les pays à risque (par exemple les pays ayant connu des épidémies de virus Ebola) doivent évaluer le risque de transmission sur la base de l'épidémiologie et des données locales disponibles et identifier, dans chaque pays, les zones prioritaires et les populations cibles pour la vaccination préventive.</a:t>
            </a:r>
            <a:endParaRPr lang="en-US" sz="2000" dirty="0"/>
          </a:p>
          <a:p>
            <a:pPr marL="207645" indent="-207645" algn="just" rtl="0">
              <a:buFont typeface="Arial" panose="020B0604020202020204" pitchFamily="34" charset="0"/>
              <a:buChar char="•"/>
            </a:pPr>
            <a:r>
              <a:rPr lang="fr" sz="2000" dirty="0"/>
              <a:t>Les pays devraient procéder à une vaccination ciblée (voir les groupes ciblés sur la diapositive suivante) et ne pas recommander l'utilisation préventive généralisée du vaccin </a:t>
            </a:r>
            <a:r>
              <a:rPr lang="fr" sz="2000" err="1"/>
              <a:t>rVSVΔG</a:t>
            </a:r>
            <a:r>
              <a:rPr lang="fr" sz="2000" dirty="0"/>
              <a:t>-ZEBOV-GP ou des vaccins Ad26.ZEBOV et MVA-BN-</a:t>
            </a:r>
            <a:r>
              <a:rPr lang="fr" sz="2000" err="1"/>
              <a:t>Filo</a:t>
            </a:r>
            <a:r>
              <a:rPr lang="fr" sz="2000" dirty="0"/>
              <a:t> Ebola.</a:t>
            </a:r>
            <a:endParaRPr lang="en-US" sz="2000" dirty="0">
              <a:cs typeface="Calibri" panose="020F0502020204030204"/>
            </a:endParaRPr>
          </a:p>
          <a:p>
            <a:pPr marL="207645" indent="-207645" algn="just" rtl="0"/>
            <a:r>
              <a:rPr lang="fr" sz="2000" dirty="0"/>
              <a:t>Population cible :</a:t>
            </a:r>
            <a:r>
              <a:rPr lang="fr" sz="2000" dirty="0">
                <a:ea typeface="+mn-lt"/>
                <a:cs typeface="+mn-lt"/>
              </a:rPr>
              <a:t>  </a:t>
            </a:r>
          </a:p>
          <a:p>
            <a:pPr lvl="1" algn="just" rtl="0">
              <a:buFont typeface="Courier New" panose="02070309020205020404" pitchFamily="49" charset="0"/>
              <a:buChar char="o"/>
            </a:pPr>
            <a:r>
              <a:rPr lang="fr" sz="2000" dirty="0">
                <a:ea typeface="+mn-lt"/>
                <a:cs typeface="+mn-lt"/>
              </a:rPr>
              <a:t>Travailleurs de la santé/travailleurs de première ligne, équipes d'intervention nationales, personnel de laboratoire, personnel des unités de traitement du virus Ebola.   Le personnel d'intervention international devrait également recevoir le vaccin.</a:t>
            </a:r>
            <a:endParaRPr lang="en-US" sz="2000" dirty="0">
              <a:ea typeface="Calibri" panose="020F0502020204030204"/>
              <a:cs typeface="Calibri"/>
            </a:endParaRPr>
          </a:p>
          <a:p>
            <a:pPr lvl="1" algn="just" rtl="0">
              <a:buFont typeface="Courier New" panose="02070309020205020404" pitchFamily="49" charset="0"/>
              <a:buChar char="o"/>
            </a:pPr>
            <a:r>
              <a:rPr lang="fr" sz="2000" dirty="0">
                <a:cs typeface="Calibri" panose="020F0502020204030204"/>
              </a:rPr>
              <a:t>Les survivants et leurs contacts</a:t>
            </a:r>
            <a:r>
              <a:rPr lang="fr" sz="2000">
                <a:cs typeface="Calibri" panose="020F0502020204030204"/>
              </a:rPr>
              <a:t>.</a:t>
            </a:r>
            <a:endParaRPr lang="fr" sz="2000" dirty="0">
              <a:ea typeface="Calibri" panose="020F0502020204030204"/>
              <a:cs typeface="Calibri" panose="020F0502020204030204"/>
            </a:endParaRPr>
          </a:p>
          <a:p>
            <a:pPr marL="0" indent="0" rtl="0">
              <a:buNone/>
            </a:pPr>
            <a:endParaRPr lang="en-US" dirty="0">
              <a:cs typeface="Calibri" panose="020F0502020204030204"/>
            </a:endParaRPr>
          </a:p>
        </p:txBody>
      </p:sp>
    </p:spTree>
    <p:extLst>
      <p:ext uri="{BB962C8B-B14F-4D97-AF65-F5344CB8AC3E}">
        <p14:creationId xmlns:p14="http://schemas.microsoft.com/office/powerpoint/2010/main" val="2562158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FFCF2-DB61-6648-66E6-40E6F3DA2EA1}"/>
              </a:ext>
            </a:extLst>
          </p:cNvPr>
          <p:cNvSpPr>
            <a:spLocks noGrp="1"/>
          </p:cNvSpPr>
          <p:nvPr>
            <p:ph type="title"/>
          </p:nvPr>
        </p:nvSpPr>
        <p:spPr/>
        <p:txBody>
          <a:bodyPr rtlCol="0">
            <a:normAutofit fontScale="90000"/>
          </a:bodyPr>
          <a:lstStyle/>
          <a:p>
            <a:pPr rtl="0"/>
            <a:r>
              <a:rPr lang="fr">
                <a:latin typeface="Poppins"/>
                <a:cs typeface="Poppins"/>
              </a:rPr>
              <a:t>Utilisation des vaccins contre </a:t>
            </a:r>
            <a:r>
              <a:rPr lang="fr">
                <a:solidFill>
                  <a:srgbClr val="051291"/>
                </a:solidFill>
                <a:latin typeface="Poppins"/>
                <a:cs typeface="Poppins"/>
              </a:rPr>
              <a:t>le virus Ebola : déficit de connaissances</a:t>
            </a:r>
            <a:endParaRPr lang="en-US" dirty="0">
              <a:latin typeface="Poppins"/>
              <a:cs typeface="Poppins"/>
            </a:endParaRPr>
          </a:p>
        </p:txBody>
      </p:sp>
      <p:sp>
        <p:nvSpPr>
          <p:cNvPr id="2" name="Content Placeholder 1">
            <a:extLst>
              <a:ext uri="{FF2B5EF4-FFF2-40B4-BE49-F238E27FC236}">
                <a16:creationId xmlns:a16="http://schemas.microsoft.com/office/drawing/2014/main" id="{36109EE0-6715-C708-4722-F0F3040C44B6}"/>
              </a:ext>
            </a:extLst>
          </p:cNvPr>
          <p:cNvSpPr>
            <a:spLocks noGrp="1"/>
          </p:cNvSpPr>
          <p:nvPr>
            <p:ph idx="1"/>
          </p:nvPr>
        </p:nvSpPr>
        <p:spPr/>
        <p:txBody>
          <a:bodyPr/>
          <a:lstStyle/>
          <a:p>
            <a:endParaRPr lang="en-US"/>
          </a:p>
        </p:txBody>
      </p:sp>
      <p:graphicFrame>
        <p:nvGraphicFramePr>
          <p:cNvPr id="3" name="Table 4">
            <a:extLst>
              <a:ext uri="{FF2B5EF4-FFF2-40B4-BE49-F238E27FC236}">
                <a16:creationId xmlns:a16="http://schemas.microsoft.com/office/drawing/2014/main" id="{81C3DA9A-A9AA-46CB-9DA1-65C0D65D3D16}"/>
              </a:ext>
            </a:extLst>
          </p:cNvPr>
          <p:cNvGraphicFramePr>
            <a:graphicFrameLocks noGrp="1"/>
          </p:cNvGraphicFramePr>
          <p:nvPr>
            <p:extLst>
              <p:ext uri="{D42A27DB-BD31-4B8C-83A1-F6EECF244321}">
                <p14:modId xmlns:p14="http://schemas.microsoft.com/office/powerpoint/2010/main" val="3843480948"/>
              </p:ext>
            </p:extLst>
          </p:nvPr>
        </p:nvGraphicFramePr>
        <p:xfrm>
          <a:off x="581026" y="1300561"/>
          <a:ext cx="11087099" cy="4904978"/>
        </p:xfrm>
        <a:graphic>
          <a:graphicData uri="http://schemas.openxmlformats.org/drawingml/2006/table">
            <a:tbl>
              <a:tblPr firstRow="1" bandRow="1">
                <a:tableStyleId>{5C22544A-7EE6-4342-B048-85BDC9FD1C3A}</a:tableStyleId>
              </a:tblPr>
              <a:tblGrid>
                <a:gridCol w="3119955">
                  <a:extLst>
                    <a:ext uri="{9D8B030D-6E8A-4147-A177-3AD203B41FA5}">
                      <a16:colId xmlns:a16="http://schemas.microsoft.com/office/drawing/2014/main" val="3561118884"/>
                    </a:ext>
                  </a:extLst>
                </a:gridCol>
                <a:gridCol w="7967144">
                  <a:extLst>
                    <a:ext uri="{9D8B030D-6E8A-4147-A177-3AD203B41FA5}">
                      <a16:colId xmlns:a16="http://schemas.microsoft.com/office/drawing/2014/main" val="1643456960"/>
                    </a:ext>
                  </a:extLst>
                </a:gridCol>
              </a:tblGrid>
              <a:tr h="320358">
                <a:tc>
                  <a:txBody>
                    <a:bodyPr/>
                    <a:lstStyle/>
                    <a:p>
                      <a:pPr rtl="0"/>
                      <a:endParaRPr lang="en-US" sz="1600" dirty="0"/>
                    </a:p>
                  </a:txBody>
                  <a:tcPr/>
                </a:tc>
                <a:tc>
                  <a:txBody>
                    <a:bodyPr/>
                    <a:lstStyle/>
                    <a:p>
                      <a:pPr rtl="0"/>
                      <a:endParaRPr lang="en-US" sz="1600" dirty="0"/>
                    </a:p>
                  </a:txBody>
                  <a:tcPr/>
                </a:tc>
                <a:extLst>
                  <a:ext uri="{0D108BD9-81ED-4DB2-BD59-A6C34878D82A}">
                    <a16:rowId xmlns:a16="http://schemas.microsoft.com/office/drawing/2014/main" val="1859078951"/>
                  </a:ext>
                </a:extLst>
              </a:tr>
              <a:tr h="1521698">
                <a:tc>
                  <a:txBody>
                    <a:bodyPr/>
                    <a:lstStyle/>
                    <a:p>
                      <a:pPr rtl="0"/>
                      <a:r>
                        <a:rPr lang="fr" sz="1600" dirty="0"/>
                        <a:t>Épidémiologie et transmission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Risque de transmission des survivants aux contacts étroits et rôle dans les épidémies futures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Évaluation de l'impact de la vaccination sur la réduction du risque d'excrétion virale persistante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Examen du rôle des thérapies et autres mesures préventives pour réduire le risque ou l'excrétion virale chez les survivants.</a:t>
                      </a:r>
                    </a:p>
                  </a:txBody>
                  <a:tcPr/>
                </a:tc>
                <a:extLst>
                  <a:ext uri="{0D108BD9-81ED-4DB2-BD59-A6C34878D82A}">
                    <a16:rowId xmlns:a16="http://schemas.microsoft.com/office/drawing/2014/main" val="3971068895"/>
                  </a:ext>
                </a:extLst>
              </a:tr>
              <a:tr h="560626">
                <a:tc>
                  <a:txBody>
                    <a:bodyPr/>
                    <a:lstStyle/>
                    <a:p>
                      <a:pPr rtl="0"/>
                      <a:r>
                        <a:rPr lang="fr" sz="1600" dirty="0"/>
                        <a:t>Durabilité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a:t>Durée de protection induite par le vaccin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a:t>Nécessité de doses supplémentaires</a:t>
                      </a:r>
                      <a:endParaRPr lang="en-US" sz="1600"/>
                    </a:p>
                  </a:txBody>
                  <a:tcPr/>
                </a:tc>
                <a:extLst>
                  <a:ext uri="{0D108BD9-81ED-4DB2-BD59-A6C34878D82A}">
                    <a16:rowId xmlns:a16="http://schemas.microsoft.com/office/drawing/2014/main" val="3357634192"/>
                  </a:ext>
                </a:extLst>
              </a:tr>
              <a:tr h="800894">
                <a:tc>
                  <a:txBody>
                    <a:bodyPr/>
                    <a:lstStyle/>
                    <a:p>
                      <a:pPr rtl="0"/>
                      <a:r>
                        <a:rPr lang="fr" sz="1600"/>
                        <a:t>Innocuité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Plus de 2 doses de vaccin rVSVΔG-ZEBOV-GP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Co-administration avec d’autres vaccins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Interchangeabilité des vaccins anti-Ebola disponibles</a:t>
                      </a:r>
                    </a:p>
                  </a:txBody>
                  <a:tcPr/>
                </a:tc>
                <a:extLst>
                  <a:ext uri="{0D108BD9-81ED-4DB2-BD59-A6C34878D82A}">
                    <a16:rowId xmlns:a16="http://schemas.microsoft.com/office/drawing/2014/main" val="3613136826"/>
                  </a:ext>
                </a:extLst>
              </a:tr>
              <a:tr h="800894">
                <a:tc>
                  <a:txBody>
                    <a:bodyPr/>
                    <a:lstStyle/>
                    <a:p>
                      <a:pPr rtl="0"/>
                      <a:r>
                        <a:rPr lang="fr" sz="1600"/>
                        <a:t>Efficacité/immunogénicité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Plus de 2 doses de vaccin rVSVΔG-ZEBOV-GP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Co-administration avec d’autres vaccins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1600" dirty="0"/>
                        <a:t>Interchangeabilité des vaccins anti-Ebola disponibles</a:t>
                      </a:r>
                    </a:p>
                  </a:txBody>
                  <a:tcPr/>
                </a:tc>
                <a:extLst>
                  <a:ext uri="{0D108BD9-81ED-4DB2-BD59-A6C34878D82A}">
                    <a16:rowId xmlns:a16="http://schemas.microsoft.com/office/drawing/2014/main" val="1768407355"/>
                  </a:ext>
                </a:extLst>
              </a:tr>
              <a:tr h="800894">
                <a:tc>
                  <a:txBody>
                    <a:bodyPr/>
                    <a:lstStyle/>
                    <a:p>
                      <a:pPr rtl="0"/>
                      <a:r>
                        <a:rPr lang="fr" sz="1600"/>
                        <a:t>Recherche opérationnelle </a:t>
                      </a:r>
                    </a:p>
                  </a:txBody>
                  <a:tcPr/>
                </a:tc>
                <a:tc>
                  <a:txBody>
                    <a:bodyPr/>
                    <a:lstStyle/>
                    <a:p>
                      <a:pPr rtl="0"/>
                      <a:r>
                        <a:rPr lang="fr" sz="1600" dirty="0"/>
                        <a:t>Dans le cadre des programmes destinés aux survivants, il convient de déterminer l'efficacité, l'acceptation et l'adoption de la vaccination contre le virus Ebola par les contacts des survivants.</a:t>
                      </a:r>
                      <a:endParaRPr lang="en-US" sz="1600" dirty="0"/>
                    </a:p>
                  </a:txBody>
                  <a:tcPr/>
                </a:tc>
                <a:extLst>
                  <a:ext uri="{0D108BD9-81ED-4DB2-BD59-A6C34878D82A}">
                    <a16:rowId xmlns:a16="http://schemas.microsoft.com/office/drawing/2014/main" val="1083184469"/>
                  </a:ext>
                </a:extLst>
              </a:tr>
            </a:tbl>
          </a:graphicData>
        </a:graphic>
      </p:graphicFrame>
    </p:spTree>
    <p:extLst>
      <p:ext uri="{BB962C8B-B14F-4D97-AF65-F5344CB8AC3E}">
        <p14:creationId xmlns:p14="http://schemas.microsoft.com/office/powerpoint/2010/main" val="3519951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New CoVDP Format Grid 16:9">
  <a:themeElements>
    <a:clrScheme name="Custom 4">
      <a:dk1>
        <a:srgbClr val="000000"/>
      </a:dk1>
      <a:lt1>
        <a:sysClr val="window" lastClr="FFFFFF"/>
      </a:lt1>
      <a:dk2>
        <a:srgbClr val="082E3B"/>
      </a:dk2>
      <a:lt2>
        <a:srgbClr val="F2F2F2"/>
      </a:lt2>
      <a:accent1>
        <a:srgbClr val="002D5F"/>
      </a:accent1>
      <a:accent2>
        <a:srgbClr val="0187BC"/>
      </a:accent2>
      <a:accent3>
        <a:srgbClr val="F37160"/>
      </a:accent3>
      <a:accent4>
        <a:srgbClr val="00AEEF"/>
      </a:accent4>
      <a:accent5>
        <a:srgbClr val="7D919F"/>
      </a:accent5>
      <a:accent6>
        <a:srgbClr val="27BDBE"/>
      </a:accent6>
      <a:hlink>
        <a:srgbClr val="5DD5FF"/>
      </a:hlink>
      <a:folHlink>
        <a:srgbClr val="5DD5FF"/>
      </a:folHlink>
    </a:clrScheme>
    <a:fontScheme name="Custom 3">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38e8e8-37da-4099-8b53-4520a2e56b40">
      <Terms xmlns="http://schemas.microsoft.com/office/infopath/2007/PartnerControls"/>
    </lcf76f155ced4ddcb4097134ff3c332f>
    <TaxCatchAll xmlns="9293c628-f351-476b-bac4-4ac2b9a0ab8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4B5CC9EDF221409618B2DF695DB40D" ma:contentTypeVersion="18" ma:contentTypeDescription="Create a new document." ma:contentTypeScope="" ma:versionID="30f1c54b7ce6f8c87a0b9d34cb992982">
  <xsd:schema xmlns:xsd="http://www.w3.org/2001/XMLSchema" xmlns:xs="http://www.w3.org/2001/XMLSchema" xmlns:p="http://schemas.microsoft.com/office/2006/metadata/properties" xmlns:ns2="9538e8e8-37da-4099-8b53-4520a2e56b40" xmlns:ns3="9293c628-f351-476b-bac4-4ac2b9a0ab84" targetNamespace="http://schemas.microsoft.com/office/2006/metadata/properties" ma:root="true" ma:fieldsID="2aa6c65805fe350010fa4cf46e56e689" ns2:_="" ns3:_="">
    <xsd:import namespace="9538e8e8-37da-4099-8b53-4520a2e56b40"/>
    <xsd:import namespace="9293c628-f351-476b-bac4-4ac2b9a0ab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e8e8-37da-4099-8b53-4520a2e56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3c628-f351-476b-bac4-4ac2b9a0ab8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81e0e0-83b1-40b3-a78c-514a3eb937cf}" ma:internalName="TaxCatchAll" ma:showField="CatchAllData" ma:web="9293c628-f351-476b-bac4-4ac2b9a0a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937C14-0D61-460F-9079-A926E6F83C81}">
  <ds:schemaRefs>
    <ds:schemaRef ds:uri="98184aec-5d5c-4d51-9609-2849b427f9aa"/>
    <ds:schemaRef ds:uri="ef476ba7-88f1-463e-b521-01ac1cac47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9B79FE-B55B-44AE-8112-0AED9F8CF62D}">
  <ds:schemaRefs>
    <ds:schemaRef ds:uri="http://schemas.microsoft.com/sharepoint/v3/contenttype/forms"/>
  </ds:schemaRefs>
</ds:datastoreItem>
</file>

<file path=customXml/itemProps3.xml><?xml version="1.0" encoding="utf-8"?>
<ds:datastoreItem xmlns:ds="http://schemas.openxmlformats.org/officeDocument/2006/customXml" ds:itemID="{93357EB1-9CCC-4D16-9682-AC5D99274EFC}"/>
</file>

<file path=docProps/app.xml><?xml version="1.0" encoding="utf-8"?>
<Properties xmlns="http://schemas.openxmlformats.org/officeDocument/2006/extended-properties" xmlns:vt="http://schemas.openxmlformats.org/officeDocument/2006/docPropsVTypes">
  <Template/>
  <TotalTime>1176</TotalTime>
  <Words>901</Words>
  <Application>Microsoft Office PowerPoint</Application>
  <PresentationFormat>Grand écran</PresentationFormat>
  <Paragraphs>50</Paragraphs>
  <Slides>6</Slides>
  <Notes>1</Notes>
  <HiddenSlides>0</HiddenSlides>
  <MMClips>0</MMClips>
  <ScaleCrop>false</ScaleCrop>
  <HeadingPairs>
    <vt:vector size="4" baseType="variant">
      <vt:variant>
        <vt:lpstr>Thème</vt:lpstr>
      </vt:variant>
      <vt:variant>
        <vt:i4>2</vt:i4>
      </vt:variant>
      <vt:variant>
        <vt:lpstr>Titres des diapositives</vt:lpstr>
      </vt:variant>
      <vt:variant>
        <vt:i4>6</vt:i4>
      </vt:variant>
    </vt:vector>
  </HeadingPairs>
  <TitlesOfParts>
    <vt:vector size="8" baseType="lpstr">
      <vt:lpstr>1_New CoVDP Format Grid 16:9</vt:lpstr>
      <vt:lpstr>Custom Design</vt:lpstr>
      <vt:lpstr>Recommandations du groupe stratégique consultatif d’experts (SAGE) sur les vaccins contre Ebola</vt:lpstr>
      <vt:lpstr>Utilisation des  vaccins contre le virus Ebola : flambées épidémiques (vaccination en ceinture)</vt:lpstr>
      <vt:lpstr>Utilisation des  vaccins contre le virus Ebola : flambées épidémiques (vaccination hors le ring)</vt:lpstr>
      <vt:lpstr>Utilisation des vaccins Ebola: revaccination</vt:lpstr>
      <vt:lpstr>Utilisation des vaccins Ebola: vaccination préventive</vt:lpstr>
      <vt:lpstr>Utilisation des vaccins contre le virus Ebola : déficit de connaissances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Ranil A</dc:creator>
  <cp:lastModifiedBy>DOSHI, Reena Hemendra</cp:lastModifiedBy>
  <cp:revision>103</cp:revision>
  <dcterms:created xsi:type="dcterms:W3CDTF">2022-05-16T01:05:29Z</dcterms:created>
  <dcterms:modified xsi:type="dcterms:W3CDTF">2024-09-12T07:40:18Z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0x0101005A4B5CC9EDF221409618B2DF695DB40D</vt:lpwstr>
  </property>
  <property fmtid="{D5CDD505-2E9C-101B-9397-08002B2CF9AE}" pid="3" name="MediaServiceImageTags">
    <vt:lpwstr/>
  </property>
</Properties>
</file>